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Lst>
  <p:notesMasterIdLst>
    <p:notesMasterId r:id="rId23"/>
  </p:notesMasterIdLst>
  <p:sldIdLst>
    <p:sldId id="256" r:id="rId5"/>
    <p:sldId id="284" r:id="rId6"/>
    <p:sldId id="2552" r:id="rId7"/>
    <p:sldId id="287" r:id="rId8"/>
    <p:sldId id="286" r:id="rId9"/>
    <p:sldId id="2554" r:id="rId10"/>
    <p:sldId id="258" r:id="rId11"/>
    <p:sldId id="288" r:id="rId12"/>
    <p:sldId id="2555" r:id="rId13"/>
    <p:sldId id="262" r:id="rId14"/>
    <p:sldId id="2564" r:id="rId15"/>
    <p:sldId id="2565" r:id="rId16"/>
    <p:sldId id="291" r:id="rId17"/>
    <p:sldId id="292" r:id="rId18"/>
    <p:sldId id="293" r:id="rId19"/>
    <p:sldId id="294" r:id="rId20"/>
    <p:sldId id="2566" r:id="rId21"/>
    <p:sldId id="290" r:id="rId22"/>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341">
          <p15:clr>
            <a:srgbClr val="A4A3A4"/>
          </p15:clr>
        </p15:guide>
        <p15:guide id="7"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9" autoAdjust="0"/>
    <p:restoredTop sz="96238" autoAdjust="0"/>
  </p:normalViewPr>
  <p:slideViewPr>
    <p:cSldViewPr snapToGrid="0">
      <p:cViewPr>
        <p:scale>
          <a:sx n="106" d="100"/>
          <a:sy n="106" d="100"/>
        </p:scale>
        <p:origin x="78" y="78"/>
      </p:cViewPr>
      <p:guideLst>
        <p:guide orient="horz" pos="234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cher Paul" userId="6cd17237-38cf-4574-809b-1fd96a10a153" providerId="ADAL" clId="{543ECD0C-A878-6F42-82CA-8F412DC90A1F}"/>
    <pc:docChg chg="undo custSel modSld">
      <pc:chgData name="Sicher Paul" userId="6cd17237-38cf-4574-809b-1fd96a10a153" providerId="ADAL" clId="{543ECD0C-A878-6F42-82CA-8F412DC90A1F}" dt="2020-01-30T20:34:27.052" v="443" actId="14100"/>
      <pc:docMkLst>
        <pc:docMk/>
      </pc:docMkLst>
      <pc:sldChg chg="modSp">
        <pc:chgData name="Sicher Paul" userId="6cd17237-38cf-4574-809b-1fd96a10a153" providerId="ADAL" clId="{543ECD0C-A878-6F42-82CA-8F412DC90A1F}" dt="2020-01-30T20:27:04.811" v="53" actId="14100"/>
        <pc:sldMkLst>
          <pc:docMk/>
          <pc:sldMk cId="222787212" sldId="256"/>
        </pc:sldMkLst>
        <pc:spChg chg="mod">
          <ac:chgData name="Sicher Paul" userId="6cd17237-38cf-4574-809b-1fd96a10a153" providerId="ADAL" clId="{543ECD0C-A878-6F42-82CA-8F412DC90A1F}" dt="2020-01-30T20:27:04.811" v="53" actId="14100"/>
          <ac:spMkLst>
            <pc:docMk/>
            <pc:sldMk cId="222787212" sldId="256"/>
            <ac:spMk id="3" creationId="{88AC9E8D-CA94-4FAF-AC73-B4FFBAC0C066}"/>
          </ac:spMkLst>
        </pc:spChg>
      </pc:sldChg>
      <pc:sldChg chg="addSp delSp modSp">
        <pc:chgData name="Sicher Paul" userId="6cd17237-38cf-4574-809b-1fd96a10a153" providerId="ADAL" clId="{543ECD0C-A878-6F42-82CA-8F412DC90A1F}" dt="2020-01-30T20:34:27.052" v="443" actId="14100"/>
        <pc:sldMkLst>
          <pc:docMk/>
          <pc:sldMk cId="1260217146" sldId="2566"/>
        </pc:sldMkLst>
        <pc:spChg chg="del">
          <ac:chgData name="Sicher Paul" userId="6cd17237-38cf-4574-809b-1fd96a10a153" providerId="ADAL" clId="{543ECD0C-A878-6F42-82CA-8F412DC90A1F}" dt="2020-01-30T20:28:00.324" v="95" actId="21"/>
          <ac:spMkLst>
            <pc:docMk/>
            <pc:sldMk cId="1260217146" sldId="2566"/>
            <ac:spMk id="3" creationId="{88E70D29-966A-F741-8ED9-A8E26A1E6754}"/>
          </ac:spMkLst>
        </pc:spChg>
        <pc:spChg chg="add del mod">
          <ac:chgData name="Sicher Paul" userId="6cd17237-38cf-4574-809b-1fd96a10a153" providerId="ADAL" clId="{543ECD0C-A878-6F42-82CA-8F412DC90A1F}" dt="2020-01-30T20:28:05.249" v="96" actId="21"/>
          <ac:spMkLst>
            <pc:docMk/>
            <pc:sldMk cId="1260217146" sldId="2566"/>
            <ac:spMk id="4" creationId="{144E26FF-36F6-6A49-8D57-BB251BE9619E}"/>
          </ac:spMkLst>
        </pc:spChg>
        <pc:spChg chg="mod">
          <ac:chgData name="Sicher Paul" userId="6cd17237-38cf-4574-809b-1fd96a10a153" providerId="ADAL" clId="{543ECD0C-A878-6F42-82CA-8F412DC90A1F}" dt="2020-01-30T20:34:27.052" v="443" actId="14100"/>
          <ac:spMkLst>
            <pc:docMk/>
            <pc:sldMk cId="1260217146" sldId="2566"/>
            <ac:spMk id="8" creationId="{03A14BDC-14F0-4D5F-AC6C-08247C32BF5F}"/>
          </ac:spMkLst>
        </pc:spChg>
        <pc:picChg chg="mod">
          <ac:chgData name="Sicher Paul" userId="6cd17237-38cf-4574-809b-1fd96a10a153" providerId="ADAL" clId="{543ECD0C-A878-6F42-82CA-8F412DC90A1F}" dt="2020-01-30T20:34:08.064" v="439" actId="1076"/>
          <ac:picMkLst>
            <pc:docMk/>
            <pc:sldMk cId="1260217146" sldId="2566"/>
            <ac:picMk id="6" creationId="{35B36835-4212-8D46-BA67-1AC4BE0E480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9312543843683E-2"/>
          <c:y val="6.7940393864471732E-2"/>
          <c:w val="0.53342187137170904"/>
          <c:h val="0.87388682287429631"/>
        </c:manualLayout>
      </c:layout>
      <c:doughnutChart>
        <c:varyColors val="1"/>
        <c:ser>
          <c:idx val="0"/>
          <c:order val="0"/>
          <c:tx>
            <c:strRef>
              <c:f>Tabelle1!$B$1</c:f>
              <c:strCache>
                <c:ptCount val="1"/>
                <c:pt idx="0">
                  <c:v>Verkauf</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D4C-4B89-9507-21C08F40320E}"/>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7D4C-4B89-9507-21C08F40320E}"/>
              </c:ext>
            </c:extLst>
          </c:dPt>
          <c:dLbls>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bg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Tabelle1!$A$2:$A$3</c:f>
              <c:strCache>
                <c:ptCount val="2"/>
                <c:pt idx="0">
                  <c:v>über 0,1 µg/l</c:v>
                </c:pt>
                <c:pt idx="1">
                  <c:v>unter 0,1 µg/l</c:v>
                </c:pt>
              </c:strCache>
            </c:strRef>
          </c:cat>
          <c:val>
            <c:numRef>
              <c:f>Tabelle1!$B$2:$B$3</c:f>
              <c:numCache>
                <c:formatCode>General</c:formatCode>
                <c:ptCount val="2"/>
                <c:pt idx="0">
                  <c:v>35.483870967741936</c:v>
                </c:pt>
                <c:pt idx="1">
                  <c:v>64.516129032258064</c:v>
                </c:pt>
              </c:numCache>
            </c:numRef>
          </c:val>
          <c:extLst>
            <c:ext xmlns:c16="http://schemas.microsoft.com/office/drawing/2014/chart" uri="{C3380CC4-5D6E-409C-BE32-E72D297353CC}">
              <c16:uniqueId val="{00000000-3A2F-4E58-95FC-33655F829F1E}"/>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65197685783548187"/>
          <c:y val="0.73227892099272496"/>
          <c:w val="0.29301842686716612"/>
          <c:h val="0.25173199355148851"/>
        </c:manualLayout>
      </c:layout>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F3C171B-9AE8-4573-BDCE-625586EA054B}" type="datetimeFigureOut">
              <a:rPr lang="de-CH" smtClean="0"/>
              <a:t>30.01.20</a:t>
            </a:fld>
            <a:endParaRPr lang="de-CH"/>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64AB5C4-15B6-40A9-8EC5-08DA36038B39}" type="slidenum">
              <a:rPr lang="de-CH" smtClean="0"/>
              <a:t>‹Nr.›</a:t>
            </a:fld>
            <a:endParaRPr lang="de-CH"/>
          </a:p>
        </p:txBody>
      </p:sp>
    </p:spTree>
    <p:extLst>
      <p:ext uri="{BB962C8B-B14F-4D97-AF65-F5344CB8AC3E}">
        <p14:creationId xmlns:p14="http://schemas.microsoft.com/office/powerpoint/2010/main" val="3632991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dmin.ch/opc/de/classified-compilation/20143396/index.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kantonschemiker.c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364AB5C4-15B6-40A9-8EC5-08DA36038B39}" type="slidenum">
              <a:rPr lang="de-CH" smtClean="0"/>
              <a:t>1</a:t>
            </a:fld>
            <a:endParaRPr lang="de-CH"/>
          </a:p>
        </p:txBody>
      </p:sp>
    </p:spTree>
    <p:extLst>
      <p:ext uri="{BB962C8B-B14F-4D97-AF65-F5344CB8AC3E}">
        <p14:creationId xmlns:p14="http://schemas.microsoft.com/office/powerpoint/2010/main" val="394898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a:solidFill>
                  <a:schemeClr val="tx1"/>
                </a:solidFill>
                <a:effectLst/>
                <a:latin typeface="+mn-lt"/>
                <a:ea typeface="+mn-ea"/>
                <a:cs typeface="+mn-cs"/>
              </a:rPr>
              <a:t>Verfahren zum Anwendungsverbot eingeleitet</a:t>
            </a:r>
            <a:endParaRPr lang="de-CH" sz="1200" kern="1200">
              <a:solidFill>
                <a:schemeClr val="tx1"/>
              </a:solidFill>
              <a:effectLst/>
              <a:latin typeface="+mn-lt"/>
              <a:ea typeface="+mn-ea"/>
              <a:cs typeface="+mn-cs"/>
            </a:endParaRPr>
          </a:p>
          <a:p>
            <a:r>
              <a:rPr lang="de-CH" sz="1200" kern="1200">
                <a:solidFill>
                  <a:schemeClr val="tx1"/>
                </a:solidFill>
                <a:effectLst/>
                <a:latin typeface="+mn-lt"/>
                <a:ea typeface="+mn-ea"/>
                <a:cs typeface="+mn-cs"/>
              </a:rPr>
              <a:t>Das Prozedere für den Widerruf der Bewilligung wurde durch die Zulassungsstelle, Bundesamt für Landwirt-</a:t>
            </a:r>
            <a:r>
              <a:rPr lang="de-CH" sz="1200" kern="1200" err="1">
                <a:solidFill>
                  <a:schemeClr val="tx1"/>
                </a:solidFill>
                <a:effectLst/>
                <a:latin typeface="+mn-lt"/>
                <a:ea typeface="+mn-ea"/>
                <a:cs typeface="+mn-cs"/>
              </a:rPr>
              <a:t>schaft</a:t>
            </a:r>
            <a:r>
              <a:rPr lang="de-CH" sz="1200" kern="1200">
                <a:solidFill>
                  <a:schemeClr val="tx1"/>
                </a:solidFill>
                <a:effectLst/>
                <a:latin typeface="+mn-lt"/>
                <a:ea typeface="+mn-ea"/>
                <a:cs typeface="+mn-cs"/>
              </a:rPr>
              <a:t> (BLW) im Sommer 2019 gestartet. Die abschliessenden Verfügungen sind für dieses Jahr vorgesehen.</a:t>
            </a:r>
          </a:p>
          <a:p>
            <a:endParaRPr lang="de-CH"/>
          </a:p>
          <a:p>
            <a:r>
              <a:rPr lang="de-CH"/>
              <a:t>Es kann nicht sein, dass Wasserversorger innert Monatsfrist reagieren müssen und das problematische Chlorothalonil weiterhin gekauft und eingesetzt werden kann. Bei dieser Gelegenheit zu erwähnen, wir begrüssen sehr, dass der Schw. Bauernverband zu einem freiwilligen </a:t>
            </a:r>
            <a:r>
              <a:rPr lang="de-CH" err="1"/>
              <a:t>Verzich</a:t>
            </a:r>
            <a:r>
              <a:rPr lang="de-CH"/>
              <a:t>  aufgerufen hat.</a:t>
            </a:r>
          </a:p>
        </p:txBody>
      </p:sp>
      <p:sp>
        <p:nvSpPr>
          <p:cNvPr id="4" name="Foliennummernplatzhalter 3"/>
          <p:cNvSpPr>
            <a:spLocks noGrp="1"/>
          </p:cNvSpPr>
          <p:nvPr>
            <p:ph type="sldNum" sz="quarter" idx="5"/>
          </p:nvPr>
        </p:nvSpPr>
        <p:spPr/>
        <p:txBody>
          <a:bodyPr/>
          <a:lstStyle/>
          <a:p>
            <a:fld id="{364AB5C4-15B6-40A9-8EC5-08DA36038B39}" type="slidenum">
              <a:rPr lang="de-CH" smtClean="0"/>
              <a:t>13</a:t>
            </a:fld>
            <a:endParaRPr lang="de-CH"/>
          </a:p>
        </p:txBody>
      </p:sp>
    </p:spTree>
    <p:extLst>
      <p:ext uri="{BB962C8B-B14F-4D97-AF65-F5344CB8AC3E}">
        <p14:creationId xmlns:p14="http://schemas.microsoft.com/office/powerpoint/2010/main" val="75785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Wie das Beispiel von Chlorothalonil zeigt, kann die heutige Gesetzgebung und das Zulassungsverfahren für Pestizide keinen effektiven vorsorglichen Schutz der Trinkwasserressourcen gewährleisten. Die Wasserversorger müssen als Folge davon - und ohne Verursacher zu sein - teure «End-of-Pipe-Lösungen» bezahlen. </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Um den vorsorglichen Schutz des Trinkwassers vor Pestiziden effektiv erreichen zu können, müssen Zulassungsverfahren für Pestizide werden so angepasst, dass keine Wirkstoffe und keine Pestizidabbauprodukte im Grundwasser in Konzentrationen von mehr als 0.1 Mikrogramm pro Liter auftreten können.</a:t>
            </a:r>
          </a:p>
          <a:p>
            <a:pPr lvl="0"/>
            <a:r>
              <a:rPr lang="de-CH" sz="1200" kern="1200" dirty="0">
                <a:solidFill>
                  <a:schemeClr val="tx1"/>
                </a:solidFill>
                <a:effectLst/>
                <a:latin typeface="+mn-lt"/>
                <a:ea typeface="+mn-ea"/>
                <a:cs typeface="+mn-cs"/>
              </a:rPr>
              <a:t>Angepasste Vorgaben zur Bewirtschaftung und Anwendung von Pestiziden stellen sicher, dass im Zuströmbereich von öffentlichen Fassungen die Summe der Pestizidwirkstoffe und Abbauprodukte den Gehalt von 0.5 Mikrogramm pro Liter nicht überschreitet.</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Diese Anforderungswerte gelten sowohl für «relevante» als auch für «nicht relevante« Pestizid-Abbauprodukte.</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Die Motion 19.4314 fordert einen besseren Schutz des Trinkwassers durch die Verschärfung der Zulassung von Pestiziden. Sie schafft klare Rahmenbedingungen und wird von uns zur Annahme empfohlen. Sie entspricht zudem der Zielsetzung zum Grundwasser (Kap 5.5. Zwischenziel 3) gemäss «Nationalen Aktionsplan Pflanzenschutzmittel». </a:t>
            </a:r>
          </a:p>
          <a:p>
            <a:endParaRPr lang="de-CH" dirty="0"/>
          </a:p>
        </p:txBody>
      </p:sp>
      <p:sp>
        <p:nvSpPr>
          <p:cNvPr id="4" name="Foliennummernplatzhalter 3"/>
          <p:cNvSpPr>
            <a:spLocks noGrp="1"/>
          </p:cNvSpPr>
          <p:nvPr>
            <p:ph type="sldNum" sz="quarter" idx="5"/>
          </p:nvPr>
        </p:nvSpPr>
        <p:spPr/>
        <p:txBody>
          <a:bodyPr/>
          <a:lstStyle/>
          <a:p>
            <a:fld id="{364AB5C4-15B6-40A9-8EC5-08DA36038B39}" type="slidenum">
              <a:rPr lang="de-CH" smtClean="0"/>
              <a:t>14</a:t>
            </a:fld>
            <a:endParaRPr lang="de-CH"/>
          </a:p>
        </p:txBody>
      </p:sp>
    </p:spTree>
    <p:extLst>
      <p:ext uri="{BB962C8B-B14F-4D97-AF65-F5344CB8AC3E}">
        <p14:creationId xmlns:p14="http://schemas.microsoft.com/office/powerpoint/2010/main" val="3957125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Gesetzlich verankerter Absenkpfad für PSM Reduktion &gt; </a:t>
            </a:r>
            <a:r>
              <a:rPr lang="de-CH" dirty="0"/>
              <a:t>PaIV</a:t>
            </a:r>
            <a:r>
              <a:rPr lang="de-CH"/>
              <a:t> </a:t>
            </a:r>
            <a:r>
              <a:rPr lang="de-CH" sz="1200" kern="1200">
                <a:solidFill>
                  <a:schemeClr val="tx1"/>
                </a:solidFill>
                <a:effectLst/>
                <a:latin typeface="+mn-lt"/>
                <a:ea typeface="+mn-ea"/>
                <a:cs typeface="+mn-cs"/>
              </a:rPr>
              <a:t>19.475 </a:t>
            </a:r>
            <a:endParaRPr lang="de-CH"/>
          </a:p>
          <a:p>
            <a:r>
              <a:rPr lang="de-CH"/>
              <a:t>Verbot Privatanwender, gibt Stoffe auf dem Markt, da genügen wenige ml um einen ganzen Bach zu töten. </a:t>
            </a:r>
          </a:p>
          <a:p>
            <a:r>
              <a:rPr lang="de-CH"/>
              <a:t>Verbot von humantoxikologisch und ökotox. Besonders kritischer PSM</a:t>
            </a:r>
          </a:p>
          <a:p>
            <a:r>
              <a:rPr lang="de-CH"/>
              <a:t>Anwendungsverbot von PSM in Schutzzonen</a:t>
            </a:r>
          </a:p>
        </p:txBody>
      </p:sp>
      <p:sp>
        <p:nvSpPr>
          <p:cNvPr id="4" name="Foliennummernplatzhalter 3"/>
          <p:cNvSpPr>
            <a:spLocks noGrp="1"/>
          </p:cNvSpPr>
          <p:nvPr>
            <p:ph type="sldNum" sz="quarter" idx="5"/>
          </p:nvPr>
        </p:nvSpPr>
        <p:spPr/>
        <p:txBody>
          <a:bodyPr/>
          <a:lstStyle/>
          <a:p>
            <a:fld id="{364AB5C4-15B6-40A9-8EC5-08DA36038B39}" type="slidenum">
              <a:rPr lang="de-CH" smtClean="0"/>
              <a:t>15</a:t>
            </a:fld>
            <a:endParaRPr lang="de-CH"/>
          </a:p>
        </p:txBody>
      </p:sp>
    </p:spTree>
    <p:extLst>
      <p:ext uri="{BB962C8B-B14F-4D97-AF65-F5344CB8AC3E}">
        <p14:creationId xmlns:p14="http://schemas.microsoft.com/office/powerpoint/2010/main" val="2456698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WV stellen mit Sofortmassnahmen die Trinkwasserqualität sicher, mindestens 20 Fassungen schweizweit vorübergehend geschlossen,  im Mittelland zahlreiche Gemeinden betroffen. Bauliche Massnahmen sind aufwändig, Pilotprojekte Aufbereitung, Fehlplanung/Investitionen wären sehr teuer, etc.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Mehrkosten/Mehraufwand teilweise enorm. Wer zahlt?</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WV können aber nur Schaden begrenzen, Hebel zum handeln sind in Bern.</a:t>
            </a:r>
            <a:endParaRPr lang="de-CH" dirty="0"/>
          </a:p>
        </p:txBody>
      </p:sp>
      <p:sp>
        <p:nvSpPr>
          <p:cNvPr id="4" name="Foliennummernplatzhalter 3"/>
          <p:cNvSpPr>
            <a:spLocks noGrp="1"/>
          </p:cNvSpPr>
          <p:nvPr>
            <p:ph type="sldNum" sz="quarter" idx="5"/>
          </p:nvPr>
        </p:nvSpPr>
        <p:spPr/>
        <p:txBody>
          <a:bodyPr/>
          <a:lstStyle/>
          <a:p>
            <a:fld id="{364AB5C4-15B6-40A9-8EC5-08DA36038B39}" type="slidenum">
              <a:rPr lang="de-CH" smtClean="0"/>
              <a:t>16</a:t>
            </a:fld>
            <a:endParaRPr lang="de-CH"/>
          </a:p>
        </p:txBody>
      </p:sp>
    </p:spTree>
    <p:extLst>
      <p:ext uri="{BB962C8B-B14F-4D97-AF65-F5344CB8AC3E}">
        <p14:creationId xmlns:p14="http://schemas.microsoft.com/office/powerpoint/2010/main" val="119939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WV stellen mit Sofortmassnahmen die Trinkwasserqualität sicher, mindestens 20 Fassungen schweizweit vorübergehend geschlossen,  im Mittelland zahlreiche Gemeinden betroffen. Bauliche Massnahmen sind aufwändig, Pilotprojekte Aufbereitung, Fehlplanung/Investitionen wären sehr teuer, etc.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Mehrkosten/Mehraufwand teilweise enorm. Wer zahlt?</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WV können aber nur Schaden begrenzen, Hebel zum handeln sind in Bern.</a:t>
            </a:r>
            <a:endParaRPr lang="de-CH" dirty="0"/>
          </a:p>
        </p:txBody>
      </p:sp>
      <p:sp>
        <p:nvSpPr>
          <p:cNvPr id="4" name="Foliennummernplatzhalter 3"/>
          <p:cNvSpPr>
            <a:spLocks noGrp="1"/>
          </p:cNvSpPr>
          <p:nvPr>
            <p:ph type="sldNum" sz="quarter" idx="5"/>
          </p:nvPr>
        </p:nvSpPr>
        <p:spPr/>
        <p:txBody>
          <a:bodyPr/>
          <a:lstStyle/>
          <a:p>
            <a:fld id="{364AB5C4-15B6-40A9-8EC5-08DA36038B39}" type="slidenum">
              <a:rPr lang="de-CH" smtClean="0"/>
              <a:t>17</a:t>
            </a:fld>
            <a:endParaRPr lang="de-CH"/>
          </a:p>
        </p:txBody>
      </p:sp>
    </p:spTree>
    <p:extLst>
      <p:ext uri="{BB962C8B-B14F-4D97-AF65-F5344CB8AC3E}">
        <p14:creationId xmlns:p14="http://schemas.microsoft.com/office/powerpoint/2010/main" val="3508544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Wasserversorger können das Problem nicht lösen, das muss auf nationaler Ebene auf Basis Gesetzesrevisionen passieren.</a:t>
            </a:r>
          </a:p>
        </p:txBody>
      </p:sp>
      <p:sp>
        <p:nvSpPr>
          <p:cNvPr id="4" name="Foliennummernplatzhalter 3"/>
          <p:cNvSpPr>
            <a:spLocks noGrp="1"/>
          </p:cNvSpPr>
          <p:nvPr>
            <p:ph type="sldNum" sz="quarter" idx="5"/>
          </p:nvPr>
        </p:nvSpPr>
        <p:spPr/>
        <p:txBody>
          <a:bodyPr/>
          <a:lstStyle/>
          <a:p>
            <a:fld id="{364AB5C4-15B6-40A9-8EC5-08DA36038B39}" type="slidenum">
              <a:rPr lang="de-CH" smtClean="0"/>
              <a:t>18</a:t>
            </a:fld>
            <a:endParaRPr lang="de-CH"/>
          </a:p>
        </p:txBody>
      </p:sp>
    </p:spTree>
    <p:extLst>
      <p:ext uri="{BB962C8B-B14F-4D97-AF65-F5344CB8AC3E}">
        <p14:creationId xmlns:p14="http://schemas.microsoft.com/office/powerpoint/2010/main" val="189396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Wichtig: 70% des GW wird nicht aufbereitet</a:t>
            </a:r>
          </a:p>
          <a:p>
            <a:r>
              <a:rPr lang="de-CH"/>
              <a:t>Seewasser wird mehrstufig aufbereitet</a:t>
            </a:r>
          </a:p>
          <a:p>
            <a:endParaRPr lang="de-CH"/>
          </a:p>
          <a:p>
            <a:r>
              <a:rPr lang="de-CH"/>
              <a:t>Das unterstreicht die Bedeutung von sauberen Wasservorkommen bzw. der VORSORGE</a:t>
            </a:r>
          </a:p>
        </p:txBody>
      </p:sp>
      <p:sp>
        <p:nvSpPr>
          <p:cNvPr id="4" name="Foliennummernplatzhalter 3"/>
          <p:cNvSpPr>
            <a:spLocks noGrp="1"/>
          </p:cNvSpPr>
          <p:nvPr>
            <p:ph type="sldNum" sz="quarter" idx="5"/>
          </p:nvPr>
        </p:nvSpPr>
        <p:spPr/>
        <p:txBody>
          <a:bodyPr/>
          <a:lstStyle/>
          <a:p>
            <a:fld id="{D3A312DD-1762-4D00-8EEB-CDC979604C6D}" type="slidenum">
              <a:rPr lang="de-CH" smtClean="0"/>
              <a:t>2</a:t>
            </a:fld>
            <a:endParaRPr lang="de-CH"/>
          </a:p>
        </p:txBody>
      </p:sp>
    </p:spTree>
    <p:extLst>
      <p:ext uri="{BB962C8B-B14F-4D97-AF65-F5344CB8AC3E}">
        <p14:creationId xmlns:p14="http://schemas.microsoft.com/office/powerpoint/2010/main" val="190747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Domdidier muss Wasserfassung schliessen</a:t>
            </a:r>
          </a:p>
        </p:txBody>
      </p:sp>
      <p:sp>
        <p:nvSpPr>
          <p:cNvPr id="4" name="Foliennummernplatzhalter 3"/>
          <p:cNvSpPr>
            <a:spLocks noGrp="1"/>
          </p:cNvSpPr>
          <p:nvPr>
            <p:ph type="sldNum" sz="quarter" idx="5"/>
          </p:nvPr>
        </p:nvSpPr>
        <p:spPr/>
        <p:txBody>
          <a:bodyPr/>
          <a:lstStyle/>
          <a:p>
            <a:fld id="{364AB5C4-15B6-40A9-8EC5-08DA36038B39}" type="slidenum">
              <a:rPr lang="de-CH" smtClean="0"/>
              <a:t>3</a:t>
            </a:fld>
            <a:endParaRPr lang="de-CH"/>
          </a:p>
        </p:txBody>
      </p:sp>
    </p:spTree>
    <p:extLst>
      <p:ext uri="{BB962C8B-B14F-4D97-AF65-F5344CB8AC3E}">
        <p14:creationId xmlns:p14="http://schemas.microsoft.com/office/powerpoint/2010/main" val="631499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Chlorothalonil ist ein Pestizid-Wirkstoff, der in Pflanzenschutzmitteln seit den 1970er Jahren gegen Pilzbefall zugelassen ist. Er wird v.a. im Getreide-, Gemüse-, Wein- und Zierpflanzenbau eingesetzt.</a:t>
            </a:r>
          </a:p>
          <a:p>
            <a:r>
              <a:rPr lang="de-CH" sz="1200" kern="1200" dirty="0">
                <a:solidFill>
                  <a:schemeClr val="tx1"/>
                </a:solidFill>
                <a:effectLst/>
                <a:latin typeface="+mn-lt"/>
                <a:ea typeface="+mn-ea"/>
                <a:cs typeface="+mn-cs"/>
              </a:rPr>
              <a:t>Heute können die Abbauprodukte in landwirtschaftlich intensiv genutzten Gebieten auch im Trinkwasser in erhöhten Konzentrationen nachgewiesen werden.</a:t>
            </a:r>
          </a:p>
          <a:p>
            <a:r>
              <a:rPr lang="de-CH" sz="1200" kern="1200" dirty="0">
                <a:solidFill>
                  <a:schemeClr val="tx1"/>
                </a:solidFill>
                <a:effectLst/>
                <a:latin typeface="+mn-lt"/>
                <a:ea typeface="+mn-ea"/>
                <a:cs typeface="+mn-cs"/>
              </a:rPr>
              <a:t> </a:t>
            </a:r>
          </a:p>
          <a:p>
            <a:r>
              <a:rPr lang="de-CH" sz="1200" kern="1200" dirty="0">
                <a:solidFill>
                  <a:schemeClr val="tx1"/>
                </a:solidFill>
                <a:effectLst/>
                <a:latin typeface="+mn-lt"/>
                <a:ea typeface="+mn-ea"/>
                <a:cs typeface="+mn-cs"/>
              </a:rPr>
              <a:t>In der Lebensmittelgesetzgebung ist für nicht-relevante (gesundheitlich unproblematisch) Metaboliten von Pestiziden kein Höchstwert vorgesehen. Leider kommt es vor, dass Stoffe ursprünglich als harmlos eingestuft werden, aber nach Jahren des Einsatzes und neueren Forschungsresultaten als relevant eingestuft werden müssen. Da die Abbauprodukte von Chlorothalonil lange als unproblematisch galten, war der Stoff bis Ende Juni 2019 nicht auf dem Radar von Trinkwasseruntersuchungen. Es gab keinen Grund dazu.</a:t>
            </a:r>
          </a:p>
          <a:p>
            <a:r>
              <a:rPr lang="de-CH" sz="1200" kern="1200" dirty="0">
                <a:solidFill>
                  <a:schemeClr val="tx1"/>
                </a:solidFill>
                <a:effectLst/>
                <a:latin typeface="+mn-lt"/>
                <a:ea typeface="+mn-ea"/>
                <a:cs typeface="+mn-cs"/>
              </a:rPr>
              <a:t> </a:t>
            </a:r>
          </a:p>
          <a:p>
            <a:r>
              <a:rPr lang="de-CH" sz="1200" b="1" kern="1200" dirty="0">
                <a:solidFill>
                  <a:schemeClr val="tx1"/>
                </a:solidFill>
                <a:effectLst/>
                <a:latin typeface="+mn-lt"/>
                <a:ea typeface="+mn-ea"/>
                <a:cs typeface="+mn-cs"/>
              </a:rPr>
              <a:t>Gesundheitliche Neubeurteilung von Chlorothalonil-Abbauprodukten hat Konsequenzen</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Die europäische Lebensmittelsicherheitsbehörde (EFSA) hat in ihrer neuen Risikobewertung 2018 festgehalten, dass für Abbauprodukte von Chlorothalonil Hinweise für eine Gesundheitsgefährdung bestehen. Das Bundesamt für Lebensmittelsicherheit und Veterinärwesen BLV überprüfte daraufhin seine frühere Beurteilung und kam zur gleichen Schlussfolgerung wie die EFSA. Somit sind neu 5 Metaboliten (</a:t>
            </a:r>
            <a:r>
              <a:rPr lang="de-CH" sz="1200" u="sng" kern="1200" dirty="0">
                <a:solidFill>
                  <a:schemeClr val="tx1"/>
                </a:solidFill>
                <a:effectLst/>
                <a:latin typeface="+mn-lt"/>
                <a:ea typeface="+mn-ea"/>
                <a:cs typeface="+mn-cs"/>
              </a:rPr>
              <a:t>SYN548581</a:t>
            </a:r>
            <a:r>
              <a:rPr lang="de-CH" sz="1200" kern="1200" dirty="0">
                <a:solidFill>
                  <a:schemeClr val="tx1"/>
                </a:solidFill>
                <a:effectLst/>
                <a:latin typeface="+mn-lt"/>
                <a:ea typeface="+mn-ea"/>
                <a:cs typeface="+mn-cs"/>
              </a:rPr>
              <a:t>, </a:t>
            </a:r>
            <a:r>
              <a:rPr lang="de-CH" sz="1200" u="sng" kern="1200" dirty="0">
                <a:solidFill>
                  <a:schemeClr val="tx1"/>
                </a:solidFill>
                <a:effectLst/>
                <a:latin typeface="+mn-lt"/>
                <a:ea typeface="+mn-ea"/>
                <a:cs typeface="+mn-cs"/>
              </a:rPr>
              <a:t>SYN548008</a:t>
            </a:r>
            <a:r>
              <a:rPr lang="de-CH" sz="1200" kern="1200" dirty="0">
                <a:solidFill>
                  <a:schemeClr val="tx1"/>
                </a:solidFill>
                <a:effectLst/>
                <a:latin typeface="+mn-lt"/>
                <a:ea typeface="+mn-ea"/>
                <a:cs typeface="+mn-cs"/>
              </a:rPr>
              <a:t>, </a:t>
            </a:r>
            <a:r>
              <a:rPr lang="de-CH" sz="1200" u="sng" kern="1200" dirty="0">
                <a:solidFill>
                  <a:schemeClr val="tx1"/>
                </a:solidFill>
                <a:effectLst/>
                <a:latin typeface="+mn-lt"/>
                <a:ea typeface="+mn-ea"/>
                <a:cs typeface="+mn-cs"/>
              </a:rPr>
              <a:t>R611968</a:t>
            </a:r>
            <a:r>
              <a:rPr lang="de-CH" sz="1200" kern="1200" dirty="0">
                <a:solidFill>
                  <a:schemeClr val="tx1"/>
                </a:solidFill>
                <a:effectLst/>
                <a:latin typeface="+mn-lt"/>
                <a:ea typeface="+mn-ea"/>
                <a:cs typeface="+mn-cs"/>
              </a:rPr>
              <a:t>, </a:t>
            </a:r>
            <a:r>
              <a:rPr lang="de-CH" sz="1200" u="sng" kern="1200" dirty="0">
                <a:solidFill>
                  <a:schemeClr val="tx1"/>
                </a:solidFill>
                <a:effectLst/>
                <a:latin typeface="+mn-lt"/>
                <a:ea typeface="+mn-ea"/>
                <a:cs typeface="+mn-cs"/>
              </a:rPr>
              <a:t>SYN507900</a:t>
            </a:r>
            <a:r>
              <a:rPr lang="de-CH" sz="1200" kern="1200" dirty="0">
                <a:solidFill>
                  <a:schemeClr val="tx1"/>
                </a:solidFill>
                <a:effectLst/>
                <a:latin typeface="+mn-lt"/>
                <a:ea typeface="+mn-ea"/>
                <a:cs typeface="+mn-cs"/>
              </a:rPr>
              <a:t>, </a:t>
            </a:r>
            <a:r>
              <a:rPr lang="de-CH" sz="1200" u="sng" kern="1200" dirty="0">
                <a:solidFill>
                  <a:schemeClr val="tx1"/>
                </a:solidFill>
                <a:effectLst/>
                <a:latin typeface="+mn-lt"/>
                <a:ea typeface="+mn-ea"/>
                <a:cs typeface="+mn-cs"/>
              </a:rPr>
              <a:t>R418503</a:t>
            </a:r>
            <a:r>
              <a:rPr lang="de-CH" sz="1200" kern="1200" dirty="0">
                <a:solidFill>
                  <a:schemeClr val="tx1"/>
                </a:solidFill>
                <a:effectLst/>
                <a:latin typeface="+mn-lt"/>
                <a:ea typeface="+mn-ea"/>
                <a:cs typeface="+mn-cs"/>
              </a:rPr>
              <a:t> und </a:t>
            </a:r>
            <a:r>
              <a:rPr lang="de-CH" sz="1200" u="sng" kern="1200" dirty="0">
                <a:solidFill>
                  <a:schemeClr val="tx1"/>
                </a:solidFill>
                <a:effectLst/>
                <a:latin typeface="+mn-lt"/>
                <a:ea typeface="+mn-ea"/>
                <a:cs typeface="+mn-cs"/>
              </a:rPr>
              <a:t>R417888</a:t>
            </a:r>
            <a:r>
              <a:rPr lang="de-CH" sz="1200" kern="1200" dirty="0">
                <a:solidFill>
                  <a:schemeClr val="tx1"/>
                </a:solidFill>
                <a:effectLst/>
                <a:latin typeface="+mn-lt"/>
                <a:ea typeface="+mn-ea"/>
                <a:cs typeface="+mn-cs"/>
              </a:rPr>
              <a:t> Chlorothalonilsulfonsäure) als </a:t>
            </a:r>
            <a:r>
              <a:rPr lang="de-CH" sz="1200" u="sng" kern="1200" dirty="0">
                <a:solidFill>
                  <a:schemeClr val="tx1"/>
                </a:solidFill>
                <a:effectLst/>
                <a:latin typeface="+mn-lt"/>
                <a:ea typeface="+mn-ea"/>
                <a:cs typeface="+mn-cs"/>
              </a:rPr>
              <a:t>relevant</a:t>
            </a:r>
            <a:r>
              <a:rPr lang="de-CH" sz="1200" kern="1200" dirty="0">
                <a:solidFill>
                  <a:schemeClr val="tx1"/>
                </a:solidFill>
                <a:effectLst/>
                <a:latin typeface="+mn-lt"/>
                <a:ea typeface="+mn-ea"/>
                <a:cs typeface="+mn-cs"/>
              </a:rPr>
              <a:t> zu beurteilen und die Höchstwerte im Trinkwasser müssen eingehalten werden. Chlorothalonil wird in der EU ab 2020 verboten.</a:t>
            </a:r>
          </a:p>
          <a:p>
            <a:r>
              <a:rPr lang="de-CH" sz="1200" u="sng" kern="1200" dirty="0">
                <a:solidFill>
                  <a:schemeClr val="tx1"/>
                </a:solidFill>
                <a:effectLst/>
                <a:latin typeface="+mn-lt"/>
                <a:ea typeface="+mn-ea"/>
                <a:cs typeface="+mn-cs"/>
                <a:hlinkClick r:id="rId3"/>
              </a:rPr>
              <a:t>https://www.admin.ch/opc/de/classified-compilation/20143396/index.html</a:t>
            </a:r>
            <a:r>
              <a:rPr lang="de-CH" sz="1200" kern="1200" dirty="0">
                <a:solidFill>
                  <a:schemeClr val="tx1"/>
                </a:solidFill>
                <a:effectLst/>
                <a:latin typeface="+mn-lt"/>
                <a:ea typeface="+mn-ea"/>
                <a:cs typeface="+mn-cs"/>
              </a:rPr>
              <a:t> </a:t>
            </a:r>
          </a:p>
          <a:p>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364AB5C4-15B6-40A9-8EC5-08DA36038B39}" type="slidenum">
              <a:rPr lang="de-CH" smtClean="0"/>
              <a:t>4</a:t>
            </a:fld>
            <a:endParaRPr lang="de-CH"/>
          </a:p>
        </p:txBody>
      </p:sp>
    </p:spTree>
    <p:extLst>
      <p:ext uri="{BB962C8B-B14F-4D97-AF65-F5344CB8AC3E}">
        <p14:creationId xmlns:p14="http://schemas.microsoft.com/office/powerpoint/2010/main" val="402345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kern="1200" dirty="0">
                <a:solidFill>
                  <a:schemeClr val="tx1"/>
                </a:solidFill>
                <a:effectLst/>
                <a:latin typeface="+mn-lt"/>
                <a:ea typeface="+mn-ea"/>
                <a:cs typeface="+mn-cs"/>
              </a:rPr>
              <a:t>Warum findet man immer mehr Stoffe? Ist das Wasser schlechter geworden?</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Seit letzten 10 Jahren wurde Analytik massiv weiterentwickelt, wir wissen mehr, es ist mehr drin als gedacht.</a:t>
            </a:r>
          </a:p>
          <a:p>
            <a:r>
              <a:rPr lang="de-CH" sz="1200" kern="1200" dirty="0">
                <a:solidFill>
                  <a:schemeClr val="tx1"/>
                </a:solidFill>
                <a:effectLst/>
                <a:latin typeface="+mn-lt"/>
                <a:ea typeface="+mn-ea"/>
                <a:cs typeface="+mn-cs"/>
              </a:rPr>
              <a:t>Vor 30 Jahren hat man in Seen vielleicht 3-5 PSM nachweisen können, heute können rund 200 PSM detektieren, also rund 80% der zugelassenen PSM. </a:t>
            </a:r>
          </a:p>
          <a:p>
            <a:r>
              <a:rPr lang="de-CH" sz="1200" kern="1200" dirty="0">
                <a:solidFill>
                  <a:schemeClr val="tx1"/>
                </a:solidFill>
                <a:effectLst/>
                <a:latin typeface="+mn-lt"/>
                <a:ea typeface="+mn-ea"/>
                <a:cs typeface="+mn-cs"/>
              </a:rPr>
              <a:t>Über Metaboliten wissen wir noch vieles nicht, welche existieren…</a:t>
            </a:r>
          </a:p>
          <a:p>
            <a:endParaRPr lang="de-CH" dirty="0"/>
          </a:p>
          <a:p>
            <a:r>
              <a:rPr lang="de-CH" dirty="0"/>
              <a:t>1 </a:t>
            </a:r>
            <a:r>
              <a:rPr lang="de-CH" dirty="0" err="1"/>
              <a:t>ng</a:t>
            </a:r>
            <a:r>
              <a:rPr lang="de-CH" dirty="0"/>
              <a:t> = 1 Salzkorn in einem 50 Meter Olympiaschwimmbecken,</a:t>
            </a:r>
          </a:p>
          <a:p>
            <a:r>
              <a:rPr lang="de-CH" dirty="0"/>
              <a:t>100 </a:t>
            </a:r>
            <a:r>
              <a:rPr lang="de-CH" dirty="0" err="1"/>
              <a:t>ng</a:t>
            </a:r>
            <a:r>
              <a:rPr lang="de-CH" dirty="0"/>
              <a:t> oder eben 0,1 Mikrogramm = eine kleine Messerspitze Salz darin </a:t>
            </a:r>
          </a:p>
          <a:p>
            <a:r>
              <a:rPr lang="de-CH" dirty="0"/>
              <a:t>1 Mikrogramm = ein Würfelzucker</a:t>
            </a:r>
          </a:p>
          <a:p>
            <a:endParaRPr lang="de-CH" dirty="0"/>
          </a:p>
          <a:p>
            <a:r>
              <a:rPr lang="de-CH" dirty="0"/>
              <a:t>Oder: Bei 100ng von einem Medikamentenwirkstoff im Wasser müsste ich 7000 Jahre jeden Tag 2 L trinken um am Schluss die Menge einer 500mg Tablette aufgenommen zu haben. Sagt nichts </a:t>
            </a:r>
            <a:r>
              <a:rPr lang="de-CH" dirty="0" err="1"/>
              <a:t>ber</a:t>
            </a:r>
            <a:r>
              <a:rPr lang="de-CH" dirty="0"/>
              <a:t> Giftigkeit aus, aber illustriert die </a:t>
            </a:r>
            <a:r>
              <a:rPr lang="de-CH" dirty="0" err="1"/>
              <a:t>Herausfrderung</a:t>
            </a:r>
            <a:r>
              <a:rPr lang="de-CH" dirty="0"/>
              <a:t>.</a:t>
            </a:r>
          </a:p>
        </p:txBody>
      </p:sp>
      <p:sp>
        <p:nvSpPr>
          <p:cNvPr id="4" name="Foliennummernplatzhalter 3"/>
          <p:cNvSpPr>
            <a:spLocks noGrp="1"/>
          </p:cNvSpPr>
          <p:nvPr>
            <p:ph type="sldNum" sz="quarter" idx="5"/>
          </p:nvPr>
        </p:nvSpPr>
        <p:spPr/>
        <p:txBody>
          <a:bodyPr/>
          <a:lstStyle/>
          <a:p>
            <a:fld id="{364AB5C4-15B6-40A9-8EC5-08DA36038B39}" type="slidenum">
              <a:rPr lang="de-CH" smtClean="0"/>
              <a:t>5</a:t>
            </a:fld>
            <a:endParaRPr lang="de-CH"/>
          </a:p>
        </p:txBody>
      </p:sp>
    </p:spTree>
    <p:extLst>
      <p:ext uri="{BB962C8B-B14F-4D97-AF65-F5344CB8AC3E}">
        <p14:creationId xmlns:p14="http://schemas.microsoft.com/office/powerpoint/2010/main" val="3122273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a:solidFill>
                  <a:schemeClr val="tx1"/>
                </a:solidFill>
                <a:effectLst/>
                <a:latin typeface="+mn-lt"/>
                <a:ea typeface="+mn-ea"/>
                <a:cs typeface="+mn-cs"/>
              </a:rPr>
              <a:t>Grund- und Trinkwasser</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Grundwasser ist die Ressource von Trinkwasser. Grundwasser ist mit Abstand die wichtigste natürliche Ressource für die Trinkwasserversorgung. Aber nicht jede Grundwasserquelle wird als Trinkwasser genutzt. Gemäss Lebensmittelgesetzgebung darf Trinkwasser aus versch. Wassergewinnungsquellen zusammengeführt werden.</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Grundwasser untersteht der Umweltgesetzgebung, Trinkwasser der Lebensmittelgesetzgebung (Datenschutz).</a:t>
            </a:r>
          </a:p>
          <a:p>
            <a:endParaRPr lang="de-CH" dirty="0"/>
          </a:p>
        </p:txBody>
      </p:sp>
      <p:sp>
        <p:nvSpPr>
          <p:cNvPr id="4" name="Foliennummernplatzhalter 3"/>
          <p:cNvSpPr>
            <a:spLocks noGrp="1"/>
          </p:cNvSpPr>
          <p:nvPr>
            <p:ph type="sldNum" sz="quarter" idx="5"/>
          </p:nvPr>
        </p:nvSpPr>
        <p:spPr/>
        <p:txBody>
          <a:bodyPr/>
          <a:lstStyle/>
          <a:p>
            <a:fld id="{364AB5C4-15B6-40A9-8EC5-08DA36038B39}" type="slidenum">
              <a:rPr lang="de-CH" smtClean="0"/>
              <a:t>7</a:t>
            </a:fld>
            <a:endParaRPr lang="de-CH"/>
          </a:p>
        </p:txBody>
      </p:sp>
    </p:spTree>
    <p:extLst>
      <p:ext uri="{BB962C8B-B14F-4D97-AF65-F5344CB8AC3E}">
        <p14:creationId xmlns:p14="http://schemas.microsoft.com/office/powerpoint/2010/main" val="4293540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a:solidFill>
                  <a:schemeClr val="tx1"/>
                </a:solidFill>
                <a:effectLst/>
                <a:latin typeface="+mn-lt"/>
                <a:ea typeface="+mn-ea"/>
                <a:cs typeface="+mn-cs"/>
              </a:rPr>
              <a:t>Belastungssituation des Schweizer Grundwassers durch Abbauprodukte von Chlorothalonil</a:t>
            </a:r>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Eine aktuelle Studie der Eawag zeigt, dass im Grundwasser von 31 Grundwasserbrunnen im Mittelland deren 11 eine Konzentration des relevanten Abbauproduktes Chlorothalonil-Sulfonsäure von mehr als 0,1 µg/l aufwiesen. </a:t>
            </a:r>
          </a:p>
          <a:p>
            <a:r>
              <a:rPr lang="de-CH" sz="1200" kern="1200" dirty="0">
                <a:solidFill>
                  <a:schemeClr val="tx1"/>
                </a:solidFill>
                <a:effectLst/>
                <a:latin typeface="+mn-lt"/>
                <a:ea typeface="+mn-ea"/>
                <a:cs typeface="+mn-cs"/>
              </a:rPr>
              <a:t>Das (nicht relevante) Abbauprodukt Chlorothalonil R471811 wurde gar in 20 der 31 Proben über 0,1 µg/l. Es gilt zwar kein Höchstwert, aber das Beispiel der Chlorothalonil-Sulfonsäure führt vor Augen, dass die Beurteilung «plötzlich» ändern kann und die Wasserversorger dadurch vor grosse Herausforderungen und Kosten gestellt werden können. Das ist nicht akzeptabel. Um künftig die Trinkwassersicherheit zu gewährleisten, ist deshalb eine Anpassung der Zulassung der Pestizide dahingehend zu verschärfen, dass in Grundwasserbrunnen keine Pestizide und deren Abbauprodukte grösser als 0,1 µg/l nachgewiesen werden. </a:t>
            </a:r>
          </a:p>
          <a:p>
            <a:r>
              <a:rPr lang="de-CH" sz="1200" kern="1200" dirty="0">
                <a:solidFill>
                  <a:schemeClr val="tx1"/>
                </a:solidFill>
                <a:effectLst/>
                <a:latin typeface="+mn-lt"/>
                <a:ea typeface="+mn-ea"/>
                <a:cs typeface="+mn-cs"/>
              </a:rPr>
              <a:t>Aqua&amp;Gas N° 11|2019, S14 ff</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200" dirty="0">
                <a:solidFill>
                  <a:schemeClr val="tx1"/>
                </a:solidFill>
                <a:effectLst/>
                <a:latin typeface="+mn-lt"/>
                <a:ea typeface="+mn-ea"/>
                <a:cs typeface="+mn-cs"/>
              </a:rPr>
              <a:t>Gelangen diese Fremdstoffe einmal ins Grundwasser, verbleiben sie dort über Jahrzehnte. Es ist zu befürchten, dass in Zukunft weitere neue Problemstoffe im Wasser in zu hohen Konzentrationen nachgewiesen werden können.</a:t>
            </a:r>
          </a:p>
          <a:p>
            <a:endParaRPr lang="de-CH" sz="1200" kern="120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5"/>
          </p:nvPr>
        </p:nvSpPr>
        <p:spPr/>
        <p:txBody>
          <a:bodyPr/>
          <a:lstStyle/>
          <a:p>
            <a:fld id="{364AB5C4-15B6-40A9-8EC5-08DA36038B39}" type="slidenum">
              <a:rPr lang="de-CH" smtClean="0"/>
              <a:t>8</a:t>
            </a:fld>
            <a:endParaRPr lang="de-CH"/>
          </a:p>
        </p:txBody>
      </p:sp>
    </p:spTree>
    <p:extLst>
      <p:ext uri="{BB962C8B-B14F-4D97-AF65-F5344CB8AC3E}">
        <p14:creationId xmlns:p14="http://schemas.microsoft.com/office/powerpoint/2010/main" val="36135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D3A312DD-1762-4D00-8EEB-CDC979604C6D}" type="slidenum">
              <a:rPr lang="de-CH" smtClean="0"/>
              <a:t>9</a:t>
            </a:fld>
            <a:endParaRPr lang="de-CH"/>
          </a:p>
        </p:txBody>
      </p:sp>
    </p:spTree>
    <p:extLst>
      <p:ext uri="{BB962C8B-B14F-4D97-AF65-F5344CB8AC3E}">
        <p14:creationId xmlns:p14="http://schemas.microsoft.com/office/powerpoint/2010/main" val="296331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a:solidFill>
                <a:schemeClr val="tx1"/>
              </a:solidFill>
              <a:effectLst/>
              <a:latin typeface="+mn-lt"/>
              <a:ea typeface="+mn-ea"/>
              <a:cs typeface="+mn-cs"/>
            </a:endParaRPr>
          </a:p>
          <a:p>
            <a:r>
              <a:rPr lang="de-CH" sz="1200" b="1" kern="1200" dirty="0">
                <a:solidFill>
                  <a:schemeClr val="tx1"/>
                </a:solidFill>
                <a:effectLst/>
                <a:latin typeface="+mn-lt"/>
                <a:ea typeface="+mn-ea"/>
                <a:cs typeface="+mn-cs"/>
              </a:rPr>
              <a:t>Belastungssituation des Schweizer Trinkwassers durch Abbauprodukte von Chlorothalonil</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296 schweizweit verteilte Trinkwasserproben wurden 2018 und 2019 auf mehrere Pestizide untersucht, u.a. auch auf Abbauprodukte des Fungizids Chlorothalonil. Bei rund 4,5% der Proben wurde eine Höchstwertüberschreitung gemäss dem geltenden Lebensmittelrecht (TBDV) nachgewiesen, betroffen sind 169‘000 Konsumentinnen und Konsumenten. Vor allem im Mitteland finden sich im Trinkwasser Abbauprodukte des Fungizids Chlorothalonil in zu hohen Konzentrationen. Aber auch weitere Pestizide wie z.B. Atrazin werden nachgewiesen, die bereits vor mehr als 10 Jahren verboten wurden. Siehe </a:t>
            </a:r>
            <a:r>
              <a:rPr lang="de-CH" sz="1200" u="sng" kern="1200" dirty="0">
                <a:solidFill>
                  <a:schemeClr val="tx1"/>
                </a:solidFill>
                <a:effectLst/>
                <a:latin typeface="+mn-lt"/>
                <a:ea typeface="+mn-ea"/>
                <a:cs typeface="+mn-cs"/>
                <a:hlinkClick r:id="rId3"/>
              </a:rPr>
              <a:t>www.kantonschemiker.ch</a:t>
            </a:r>
            <a:r>
              <a:rPr lang="de-CH" sz="1200" kern="1200" dirty="0">
                <a:solidFill>
                  <a:schemeClr val="tx1"/>
                </a:solidFill>
                <a:effectLst/>
                <a:latin typeface="+mn-lt"/>
                <a:ea typeface="+mn-ea"/>
                <a:cs typeface="+mn-cs"/>
              </a:rPr>
              <a:t> Die Wasserversorger haben reagiert und zahlreiche Grundwasserbrunnen ausser Betrieb genommen.</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Nicht zu vergessen, 96% des Trinkwassers hat nach wie vor eine sehr gute Qualität. Aber wir finden vermehrt unerwünschte Fremdstoffe, deutliche Zeichen, dass wir was tun müssen.</a:t>
            </a:r>
          </a:p>
          <a:p>
            <a:endParaRPr lang="de-CH" dirty="0"/>
          </a:p>
        </p:txBody>
      </p:sp>
      <p:sp>
        <p:nvSpPr>
          <p:cNvPr id="4" name="Foliennummernplatzhalter 3"/>
          <p:cNvSpPr>
            <a:spLocks noGrp="1"/>
          </p:cNvSpPr>
          <p:nvPr>
            <p:ph type="sldNum" sz="quarter" idx="5"/>
          </p:nvPr>
        </p:nvSpPr>
        <p:spPr/>
        <p:txBody>
          <a:bodyPr/>
          <a:lstStyle/>
          <a:p>
            <a:fld id="{364AB5C4-15B6-40A9-8EC5-08DA36038B39}" type="slidenum">
              <a:rPr lang="de-CH" smtClean="0"/>
              <a:t>10</a:t>
            </a:fld>
            <a:endParaRPr lang="de-CH"/>
          </a:p>
        </p:txBody>
      </p:sp>
    </p:spTree>
    <p:extLst>
      <p:ext uri="{BB962C8B-B14F-4D97-AF65-F5344CB8AC3E}">
        <p14:creationId xmlns:p14="http://schemas.microsoft.com/office/powerpoint/2010/main" val="4099241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sp>
        <p:nvSpPr>
          <p:cNvPr id="14" name="Rechteck 13"/>
          <p:cNvSpPr/>
          <p:nvPr/>
        </p:nvSpPr>
        <p:spPr>
          <a:xfrm>
            <a:off x="0" y="3284980"/>
            <a:ext cx="12192000" cy="3573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p:cNvSpPr/>
          <p:nvPr/>
        </p:nvSpPr>
        <p:spPr>
          <a:xfrm>
            <a:off x="0" y="0"/>
            <a:ext cx="12192000" cy="32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Untertitel 2"/>
          <p:cNvSpPr>
            <a:spLocks noGrp="1"/>
          </p:cNvSpPr>
          <p:nvPr>
            <p:ph type="subTitle" idx="1" hasCustomPrompt="1"/>
          </p:nvPr>
        </p:nvSpPr>
        <p:spPr>
          <a:xfrm>
            <a:off x="479426" y="4581160"/>
            <a:ext cx="11233150" cy="1800590"/>
          </a:xfrm>
        </p:spPr>
        <p:txBody>
          <a:bodyPr/>
          <a:lstStyle>
            <a:lvl1pPr marL="0" indent="0" algn="l">
              <a:spcAft>
                <a:spcPts val="600"/>
              </a:spcAft>
              <a:buNone/>
              <a:defRPr baseline="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noProof="0"/>
              <a:t>Untertitel / Name / E-Mail…</a:t>
            </a:r>
          </a:p>
        </p:txBody>
      </p:sp>
      <p:sp>
        <p:nvSpPr>
          <p:cNvPr id="12" name="Titel 1"/>
          <p:cNvSpPr>
            <a:spLocks noGrp="1"/>
          </p:cNvSpPr>
          <p:nvPr>
            <p:ph type="title"/>
          </p:nvPr>
        </p:nvSpPr>
        <p:spPr>
          <a:xfrm>
            <a:off x="479426" y="3572605"/>
            <a:ext cx="11233150" cy="864535"/>
          </a:xfrm>
        </p:spPr>
        <p:txBody>
          <a:bodyPr anchor="b">
            <a:normAutofit/>
          </a:bodyPr>
          <a:lstStyle>
            <a:lvl1pPr algn="l">
              <a:defRPr sz="3200" b="1" cap="all"/>
            </a:lvl1pPr>
          </a:lstStyle>
          <a:p>
            <a:r>
              <a:rPr lang="de-DE" noProof="0"/>
              <a:t>Mastertitelformat bearbeiten</a:t>
            </a:r>
            <a:endParaRPr lang="de-CH" noProof="0"/>
          </a:p>
        </p:txBody>
      </p:sp>
      <p:sp>
        <p:nvSpPr>
          <p:cNvPr id="10" name="Bildplatzhalter 9"/>
          <p:cNvSpPr>
            <a:spLocks noGrp="1"/>
          </p:cNvSpPr>
          <p:nvPr>
            <p:ph type="pic" sz="quarter" idx="13"/>
          </p:nvPr>
        </p:nvSpPr>
        <p:spPr>
          <a:xfrm>
            <a:off x="479424" y="981075"/>
            <a:ext cx="11233151" cy="2016125"/>
          </a:xfrm>
        </p:spPr>
        <p:txBody>
          <a:bodyPr/>
          <a:lstStyle>
            <a:lvl1pPr marL="0" indent="0" algn="ctr">
              <a:buNone/>
              <a:defRPr sz="1400"/>
            </a:lvl1pPr>
          </a:lstStyle>
          <a:p>
            <a:r>
              <a:rPr lang="de-DE" noProof="0"/>
              <a:t>Bild durch Klicken auf Symbol hinzufügen</a:t>
            </a:r>
            <a:endParaRPr lang="de-CH" noProof="0"/>
          </a:p>
        </p:txBody>
      </p:sp>
      <p:pic>
        <p:nvPicPr>
          <p:cNvPr id="4" name="Grafik 3">
            <a:extLst>
              <a:ext uri="{FF2B5EF4-FFF2-40B4-BE49-F238E27FC236}">
                <a16:creationId xmlns:a16="http://schemas.microsoft.com/office/drawing/2014/main" id="{FF133274-92DA-40C0-9278-2D313FB99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8530" y="149511"/>
            <a:ext cx="1744094" cy="697880"/>
          </a:xfrm>
          <a:prstGeom prst="rect">
            <a:avLst/>
          </a:prstGeom>
        </p:spPr>
      </p:pic>
    </p:spTree>
    <p:extLst>
      <p:ext uri="{BB962C8B-B14F-4D97-AF65-F5344CB8AC3E}">
        <p14:creationId xmlns:p14="http://schemas.microsoft.com/office/powerpoint/2010/main" val="3259665008"/>
      </p:ext>
    </p:extLst>
  </p:cSld>
  <p:clrMapOvr>
    <a:masterClrMapping/>
  </p:clrMapOvr>
  <p:hf hdr="0" dt="0"/>
  <p:extLst>
    <p:ext uri="{DCECCB84-F9BA-43D5-87BE-67443E8EF086}">
      <p15:sldGuideLst xmlns:p15="http://schemas.microsoft.com/office/powerpoint/2012/main">
        <p15:guide id="1" orient="horz" pos="1888">
          <p15:clr>
            <a:srgbClr val="FBAE40"/>
          </p15:clr>
        </p15:guide>
        <p15:guide id="2" orient="horz" pos="618">
          <p15:clr>
            <a:srgbClr val="FBAE40"/>
          </p15:clr>
        </p15:guide>
        <p15:guide id="3" orient="horz" pos="2251">
          <p15:clr>
            <a:srgbClr val="FBAE40"/>
          </p15:clr>
        </p15:guide>
        <p15:guide id="4" orient="horz" pos="2795">
          <p15:clr>
            <a:srgbClr val="FBAE40"/>
          </p15:clr>
        </p15:guide>
        <p15:guide id="5" orient="horz" pos="2886">
          <p15:clr>
            <a:srgbClr val="FBAE40"/>
          </p15:clr>
        </p15:guide>
        <p15:guide id="6" orient="horz" pos="4020">
          <p15:clr>
            <a:srgbClr val="FBAE40"/>
          </p15:clr>
        </p15:guide>
        <p15:guide id="7" pos="302">
          <p15:clr>
            <a:srgbClr val="FBAE40"/>
          </p15:clr>
        </p15:guide>
        <p15:guide id="8" pos="737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r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de-CH" noProof="0"/>
          </a:p>
        </p:txBody>
      </p:sp>
      <p:sp>
        <p:nvSpPr>
          <p:cNvPr id="7" name="Inhaltsplatzhalter 6"/>
          <p:cNvSpPr>
            <a:spLocks noGrp="1"/>
          </p:cNvSpPr>
          <p:nvPr>
            <p:ph sz="quarter" idx="13"/>
          </p:nvPr>
        </p:nvSpPr>
        <p:spPr>
          <a:xfrm>
            <a:off x="479424" y="1268413"/>
            <a:ext cx="3455989"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9" name="Inhaltsplatzhalter 8"/>
          <p:cNvSpPr>
            <a:spLocks noGrp="1"/>
          </p:cNvSpPr>
          <p:nvPr>
            <p:ph sz="quarter" idx="14"/>
          </p:nvPr>
        </p:nvSpPr>
        <p:spPr>
          <a:xfrm>
            <a:off x="4367212" y="1268413"/>
            <a:ext cx="3457575"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11" name="Inhaltsplatzhalter 10"/>
          <p:cNvSpPr>
            <a:spLocks noGrp="1"/>
          </p:cNvSpPr>
          <p:nvPr>
            <p:ph sz="quarter" idx="15"/>
          </p:nvPr>
        </p:nvSpPr>
        <p:spPr>
          <a:xfrm>
            <a:off x="8256587" y="1268413"/>
            <a:ext cx="3455987"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22" name="Gruppieren 21"/>
          <p:cNvGrpSpPr/>
          <p:nvPr/>
        </p:nvGrpSpPr>
        <p:grpSpPr>
          <a:xfrm>
            <a:off x="12288688" y="55844"/>
            <a:ext cx="733639" cy="6758055"/>
            <a:chOff x="9226077" y="55844"/>
            <a:chExt cx="733639" cy="6758055"/>
          </a:xfrm>
        </p:grpSpPr>
        <p:grpSp>
          <p:nvGrpSpPr>
            <p:cNvPr id="23" name="Gruppieren 22"/>
            <p:cNvGrpSpPr/>
            <p:nvPr/>
          </p:nvGrpSpPr>
          <p:grpSpPr>
            <a:xfrm>
              <a:off x="9252650" y="1268720"/>
              <a:ext cx="72001" cy="4896660"/>
              <a:chOff x="9252659" y="1268720"/>
              <a:chExt cx="72001" cy="4896660"/>
            </a:xfrm>
          </p:grpSpPr>
          <p:sp>
            <p:nvSpPr>
              <p:cNvPr id="45" name="Rechteck 44"/>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6" name="Rechteck 45"/>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7" name="Rechteck 46"/>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8" name="Rechteck 47"/>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9" name="Rechteck 48"/>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0" name="Rechteck 49"/>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1" name="Rechteck 50"/>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54" name="Rechteck 53"/>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6" name="Rechteck 65"/>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8" name="Rechteck 77"/>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0" name="Rechteck 89"/>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24" name="Rechteck 23"/>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25" name="Rechteck 24"/>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26" name="Rechteck 25"/>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27" name="Gerade Verbindung 26"/>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hteck 27"/>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29" name="Rechteck 28"/>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0" name="Gerade Verbindung 29"/>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2" name="Gerade Verbindung 31"/>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34" name="Gerade Verbindung 33"/>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36" name="Gerade Verbindung 35"/>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38" name="Gerade Verbindung 37"/>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hteck 38"/>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40" name="Gerade Verbindung 39"/>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sp>
        <p:nvSpPr>
          <p:cNvPr id="6" name="Datumsplatzhalter 5"/>
          <p:cNvSpPr>
            <a:spLocks noGrp="1"/>
          </p:cNvSpPr>
          <p:nvPr>
            <p:ph type="dt" sz="half" idx="16"/>
          </p:nvPr>
        </p:nvSpPr>
        <p:spPr/>
        <p:txBody>
          <a:bodyPr/>
          <a:lstStyle/>
          <a:p>
            <a:fld id="{D25D78F8-34E2-493A-9E25-E70DBA48F848}" type="datetime1">
              <a:rPr lang="de-DE" noProof="0" smtClean="0"/>
              <a:t>30.01.20</a:t>
            </a:fld>
            <a:endParaRPr lang="de-CH" noProof="0"/>
          </a:p>
        </p:txBody>
      </p:sp>
      <p:sp>
        <p:nvSpPr>
          <p:cNvPr id="8" name="Fußzeilenplatzhalter 7"/>
          <p:cNvSpPr>
            <a:spLocks noGrp="1"/>
          </p:cNvSpPr>
          <p:nvPr>
            <p:ph type="ftr" sz="quarter" idx="17"/>
          </p:nvPr>
        </p:nvSpPr>
        <p:spPr/>
        <p:txBody>
          <a:bodyPr/>
          <a:lstStyle/>
          <a:p>
            <a:r>
              <a:rPr lang="de-CH"/>
              <a:t>Schweizerischer Verein des Gas- und Wasserfaches (SVGW)</a:t>
            </a:r>
          </a:p>
        </p:txBody>
      </p:sp>
      <p:sp>
        <p:nvSpPr>
          <p:cNvPr id="113" name="Foliennummernplatzhalter 112"/>
          <p:cNvSpPr>
            <a:spLocks noGrp="1"/>
          </p:cNvSpPr>
          <p:nvPr>
            <p:ph type="sldNum" sz="quarter" idx="18"/>
          </p:nvPr>
        </p:nvSpPr>
        <p:spPr/>
        <p:txBody>
          <a:bodyPr/>
          <a:lstStyle/>
          <a:p>
            <a:fld id="{2FD3C850-2690-432D-9CCD-DE4449C8F8A7}" type="slidenum">
              <a:rPr lang="de-CH" noProof="0" smtClean="0"/>
              <a:t>‹Nr.›</a:t>
            </a:fld>
            <a:endParaRPr lang="de-CH" noProof="0"/>
          </a:p>
        </p:txBody>
      </p:sp>
      <p:grpSp>
        <p:nvGrpSpPr>
          <p:cNvPr id="114" name="Gruppieren 113">
            <a:extLst>
              <a:ext uri="{FF2B5EF4-FFF2-40B4-BE49-F238E27FC236}">
                <a16:creationId xmlns:a16="http://schemas.microsoft.com/office/drawing/2014/main" id="{E4E1AD16-74B5-49D2-A79D-13A6CFD5E76F}"/>
              </a:ext>
            </a:extLst>
          </p:cNvPr>
          <p:cNvGrpSpPr/>
          <p:nvPr/>
        </p:nvGrpSpPr>
        <p:grpSpPr>
          <a:xfrm>
            <a:off x="479144" y="6885384"/>
            <a:ext cx="11233500" cy="144097"/>
            <a:chOff x="395420" y="6885384"/>
            <a:chExt cx="11233500" cy="144097"/>
          </a:xfrm>
        </p:grpSpPr>
        <p:cxnSp>
          <p:nvCxnSpPr>
            <p:cNvPr id="115" name="Gerade Verbindung 10">
              <a:extLst>
                <a:ext uri="{FF2B5EF4-FFF2-40B4-BE49-F238E27FC236}">
                  <a16:creationId xmlns:a16="http://schemas.microsoft.com/office/drawing/2014/main" id="{2847554A-35CF-4B6E-A16D-82AA20173CB9}"/>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11">
              <a:extLst>
                <a:ext uri="{FF2B5EF4-FFF2-40B4-BE49-F238E27FC236}">
                  <a16:creationId xmlns:a16="http://schemas.microsoft.com/office/drawing/2014/main" id="{61D795B4-F092-4ECE-8DB2-1AD0905F160B}"/>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2">
              <a:extLst>
                <a:ext uri="{FF2B5EF4-FFF2-40B4-BE49-F238E27FC236}">
                  <a16:creationId xmlns:a16="http://schemas.microsoft.com/office/drawing/2014/main" id="{52710086-2BE4-4169-9591-33C7EC969D37}"/>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3">
              <a:extLst>
                <a:ext uri="{FF2B5EF4-FFF2-40B4-BE49-F238E27FC236}">
                  <a16:creationId xmlns:a16="http://schemas.microsoft.com/office/drawing/2014/main" id="{27054640-0051-4D32-907C-C897F905B80D}"/>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4">
              <a:extLst>
                <a:ext uri="{FF2B5EF4-FFF2-40B4-BE49-F238E27FC236}">
                  <a16:creationId xmlns:a16="http://schemas.microsoft.com/office/drawing/2014/main" id="{DE2AE237-76AD-4576-A1C2-9F246B69AA0C}"/>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5">
              <a:extLst>
                <a:ext uri="{FF2B5EF4-FFF2-40B4-BE49-F238E27FC236}">
                  <a16:creationId xmlns:a16="http://schemas.microsoft.com/office/drawing/2014/main" id="{7843D120-55E3-4692-8DD4-8317323CA564}"/>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6">
              <a:extLst>
                <a:ext uri="{FF2B5EF4-FFF2-40B4-BE49-F238E27FC236}">
                  <a16:creationId xmlns:a16="http://schemas.microsoft.com/office/drawing/2014/main" id="{922AD89F-B2D9-4F74-8FB9-A252C65AB307}"/>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7">
              <a:extLst>
                <a:ext uri="{FF2B5EF4-FFF2-40B4-BE49-F238E27FC236}">
                  <a16:creationId xmlns:a16="http://schemas.microsoft.com/office/drawing/2014/main" id="{BA3022D1-FE9E-45FF-B7E0-47A066159FC6}"/>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8">
              <a:extLst>
                <a:ext uri="{FF2B5EF4-FFF2-40B4-BE49-F238E27FC236}">
                  <a16:creationId xmlns:a16="http://schemas.microsoft.com/office/drawing/2014/main" id="{81FB55E3-FB87-48C8-9899-3C6D7ADC995C}"/>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hteck 123">
              <a:extLst>
                <a:ext uri="{FF2B5EF4-FFF2-40B4-BE49-F238E27FC236}">
                  <a16:creationId xmlns:a16="http://schemas.microsoft.com/office/drawing/2014/main" id="{C284C439-2815-4855-BF57-EFCD0E5BEEC3}"/>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25" name="Rechteck 124">
              <a:extLst>
                <a:ext uri="{FF2B5EF4-FFF2-40B4-BE49-F238E27FC236}">
                  <a16:creationId xmlns:a16="http://schemas.microsoft.com/office/drawing/2014/main" id="{50647B45-2CFE-43AB-81D5-272D0B0D2A78}"/>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26" name="Rechteck 125">
              <a:extLst>
                <a:ext uri="{FF2B5EF4-FFF2-40B4-BE49-F238E27FC236}">
                  <a16:creationId xmlns:a16="http://schemas.microsoft.com/office/drawing/2014/main" id="{CF2C83B8-EC49-48BE-85B9-28942CEFCF85}"/>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27" name="Rechteck 126">
              <a:extLst>
                <a:ext uri="{FF2B5EF4-FFF2-40B4-BE49-F238E27FC236}">
                  <a16:creationId xmlns:a16="http://schemas.microsoft.com/office/drawing/2014/main" id="{0824D413-DAFF-4ACF-AF6C-780F3D63FEE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28" name="Rechteck 127">
              <a:extLst>
                <a:ext uri="{FF2B5EF4-FFF2-40B4-BE49-F238E27FC236}">
                  <a16:creationId xmlns:a16="http://schemas.microsoft.com/office/drawing/2014/main" id="{A80E84F2-2E70-4762-B759-E1E472D359F0}"/>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29" name="Rechteck 128">
              <a:extLst>
                <a:ext uri="{FF2B5EF4-FFF2-40B4-BE49-F238E27FC236}">
                  <a16:creationId xmlns:a16="http://schemas.microsoft.com/office/drawing/2014/main" id="{AD773BC1-CB77-4622-A028-128BA64C53FE}"/>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0" name="Gerade Verbindung 16">
              <a:extLst>
                <a:ext uri="{FF2B5EF4-FFF2-40B4-BE49-F238E27FC236}">
                  <a16:creationId xmlns:a16="http://schemas.microsoft.com/office/drawing/2014/main" id="{7AAB9D76-41A7-424B-BBF3-88D51FEEE96D}"/>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6">
              <a:extLst>
                <a:ext uri="{FF2B5EF4-FFF2-40B4-BE49-F238E27FC236}">
                  <a16:creationId xmlns:a16="http://schemas.microsoft.com/office/drawing/2014/main" id="{A49E040D-93B3-42D3-B7F3-A1C99DE85487}"/>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0">
              <a:extLst>
                <a:ext uri="{FF2B5EF4-FFF2-40B4-BE49-F238E27FC236}">
                  <a16:creationId xmlns:a16="http://schemas.microsoft.com/office/drawing/2014/main" id="{4B7D7925-7F93-420A-90BA-2B5AA52F9AA4}"/>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0">
              <a:extLst>
                <a:ext uri="{FF2B5EF4-FFF2-40B4-BE49-F238E27FC236}">
                  <a16:creationId xmlns:a16="http://schemas.microsoft.com/office/drawing/2014/main" id="{5729C281-19D2-4EBC-9E2F-931B031507A2}"/>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uppieren 133">
            <a:extLst>
              <a:ext uri="{FF2B5EF4-FFF2-40B4-BE49-F238E27FC236}">
                <a16:creationId xmlns:a16="http://schemas.microsoft.com/office/drawing/2014/main" id="{9D1C9487-62D1-4710-A6B0-A9CC0711CD9E}"/>
              </a:ext>
            </a:extLst>
          </p:cNvPr>
          <p:cNvGrpSpPr/>
          <p:nvPr/>
        </p:nvGrpSpPr>
        <p:grpSpPr>
          <a:xfrm>
            <a:off x="479144" y="6885384"/>
            <a:ext cx="11233500" cy="144097"/>
            <a:chOff x="395420" y="6885384"/>
            <a:chExt cx="11233500" cy="144097"/>
          </a:xfrm>
        </p:grpSpPr>
        <p:cxnSp>
          <p:nvCxnSpPr>
            <p:cNvPr id="135" name="Gerade Verbindung 10">
              <a:extLst>
                <a:ext uri="{FF2B5EF4-FFF2-40B4-BE49-F238E27FC236}">
                  <a16:creationId xmlns:a16="http://schemas.microsoft.com/office/drawing/2014/main" id="{23F6E4F4-5FEB-4DBD-9200-83DBF437C92B}"/>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1">
              <a:extLst>
                <a:ext uri="{FF2B5EF4-FFF2-40B4-BE49-F238E27FC236}">
                  <a16:creationId xmlns:a16="http://schemas.microsoft.com/office/drawing/2014/main" id="{FBD3E41F-6A55-4710-A634-115D7A4FF0C6}"/>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2">
              <a:extLst>
                <a:ext uri="{FF2B5EF4-FFF2-40B4-BE49-F238E27FC236}">
                  <a16:creationId xmlns:a16="http://schemas.microsoft.com/office/drawing/2014/main" id="{EFB6E251-79A4-4885-B001-EC410B858425}"/>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3">
              <a:extLst>
                <a:ext uri="{FF2B5EF4-FFF2-40B4-BE49-F238E27FC236}">
                  <a16:creationId xmlns:a16="http://schemas.microsoft.com/office/drawing/2014/main" id="{4FB22B30-0FBC-44B1-A9F4-0254C076DB15}"/>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4">
              <a:extLst>
                <a:ext uri="{FF2B5EF4-FFF2-40B4-BE49-F238E27FC236}">
                  <a16:creationId xmlns:a16="http://schemas.microsoft.com/office/drawing/2014/main" id="{37B2EDCE-9CEA-4975-9EA5-2D2B593C673A}"/>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 Verbindung 15">
              <a:extLst>
                <a:ext uri="{FF2B5EF4-FFF2-40B4-BE49-F238E27FC236}">
                  <a16:creationId xmlns:a16="http://schemas.microsoft.com/office/drawing/2014/main" id="{2301811E-2C4E-446F-B8BD-1D084D6BB524}"/>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6">
              <a:extLst>
                <a:ext uri="{FF2B5EF4-FFF2-40B4-BE49-F238E27FC236}">
                  <a16:creationId xmlns:a16="http://schemas.microsoft.com/office/drawing/2014/main" id="{1F30F0F6-788A-4EB2-8D66-6C536012FAED}"/>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7">
              <a:extLst>
                <a:ext uri="{FF2B5EF4-FFF2-40B4-BE49-F238E27FC236}">
                  <a16:creationId xmlns:a16="http://schemas.microsoft.com/office/drawing/2014/main" id="{0D04138F-2E04-4823-945A-8968C1DAA190}"/>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8">
              <a:extLst>
                <a:ext uri="{FF2B5EF4-FFF2-40B4-BE49-F238E27FC236}">
                  <a16:creationId xmlns:a16="http://schemas.microsoft.com/office/drawing/2014/main" id="{EBFB72B9-11BC-41D6-BA94-3DD49FFD03C2}"/>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Rechteck 143">
              <a:extLst>
                <a:ext uri="{FF2B5EF4-FFF2-40B4-BE49-F238E27FC236}">
                  <a16:creationId xmlns:a16="http://schemas.microsoft.com/office/drawing/2014/main" id="{CE47D381-6EC5-4040-B0FA-B8D7AB02A8F4}"/>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45" name="Rechteck 144">
              <a:extLst>
                <a:ext uri="{FF2B5EF4-FFF2-40B4-BE49-F238E27FC236}">
                  <a16:creationId xmlns:a16="http://schemas.microsoft.com/office/drawing/2014/main" id="{21BBBBF2-6AF2-443A-A6CE-8149C9A5F5DD}"/>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46" name="Rechteck 145">
              <a:extLst>
                <a:ext uri="{FF2B5EF4-FFF2-40B4-BE49-F238E27FC236}">
                  <a16:creationId xmlns:a16="http://schemas.microsoft.com/office/drawing/2014/main" id="{32931F9F-D2C6-4EF0-8841-C71BE924AFE2}"/>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47" name="Rechteck 146">
              <a:extLst>
                <a:ext uri="{FF2B5EF4-FFF2-40B4-BE49-F238E27FC236}">
                  <a16:creationId xmlns:a16="http://schemas.microsoft.com/office/drawing/2014/main" id="{8CF50341-4CC4-4A64-A5AD-6DB51CFE020C}"/>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48" name="Rechteck 147">
              <a:extLst>
                <a:ext uri="{FF2B5EF4-FFF2-40B4-BE49-F238E27FC236}">
                  <a16:creationId xmlns:a16="http://schemas.microsoft.com/office/drawing/2014/main" id="{DF1E1CBE-6DEA-4FB6-A33F-1CE979AC2C46}"/>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49" name="Rechteck 148">
              <a:extLst>
                <a:ext uri="{FF2B5EF4-FFF2-40B4-BE49-F238E27FC236}">
                  <a16:creationId xmlns:a16="http://schemas.microsoft.com/office/drawing/2014/main" id="{3B93F4AD-1F62-4CA3-BDFC-9DA06142469D}"/>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0" name="Gerade Verbindung 16">
              <a:extLst>
                <a:ext uri="{FF2B5EF4-FFF2-40B4-BE49-F238E27FC236}">
                  <a16:creationId xmlns:a16="http://schemas.microsoft.com/office/drawing/2014/main" id="{46F0FBC3-D4A3-4A0B-ABB7-46A0BAB2E889}"/>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6">
              <a:extLst>
                <a:ext uri="{FF2B5EF4-FFF2-40B4-BE49-F238E27FC236}">
                  <a16:creationId xmlns:a16="http://schemas.microsoft.com/office/drawing/2014/main" id="{6C416CB4-ABFE-4D39-914E-7DAF7A07A46F}"/>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 Verbindung 10">
              <a:extLst>
                <a:ext uri="{FF2B5EF4-FFF2-40B4-BE49-F238E27FC236}">
                  <a16:creationId xmlns:a16="http://schemas.microsoft.com/office/drawing/2014/main" id="{F560BC48-AC5E-4CA4-9ABE-24E2170D1D7C}"/>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 Verbindung 10">
              <a:extLst>
                <a:ext uri="{FF2B5EF4-FFF2-40B4-BE49-F238E27FC236}">
                  <a16:creationId xmlns:a16="http://schemas.microsoft.com/office/drawing/2014/main" id="{09C65A70-D3CD-434E-9697-DABBE3F11523}"/>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2355637"/>
      </p:ext>
    </p:extLst>
  </p:cSld>
  <p:clrMapOvr>
    <a:masterClrMapping/>
  </p:clrMapOvr>
  <p:hf hdr="0" dt="0"/>
  <p:extLst>
    <p:ext uri="{DCECCB84-F9BA-43D5-87BE-67443E8EF086}">
      <p15:sldGuideLst xmlns:p15="http://schemas.microsoft.com/office/powerpoint/2012/main">
        <p15:guide id="1" orient="horz" pos="799">
          <p15:clr>
            <a:srgbClr val="FBAE40"/>
          </p15:clr>
        </p15:guide>
        <p15:guide id="2" orient="horz" pos="618">
          <p15:clr>
            <a:srgbClr val="FBAE40"/>
          </p15:clr>
        </p15:guide>
        <p15:guide id="3" orient="horz" pos="73">
          <p15:clr>
            <a:srgbClr val="FBAE40"/>
          </p15:clr>
        </p15:guide>
        <p15:guide id="4" orient="horz" pos="3884">
          <p15:clr>
            <a:srgbClr val="FBAE40"/>
          </p15:clr>
        </p15:guide>
        <p15:guide id="5" pos="302">
          <p15:clr>
            <a:srgbClr val="FBAE40"/>
          </p15:clr>
        </p15:guide>
        <p15:guide id="6" pos="2479">
          <p15:clr>
            <a:srgbClr val="FBAE40"/>
          </p15:clr>
        </p15:guide>
        <p15:guide id="7" pos="2751">
          <p15:clr>
            <a:srgbClr val="FBAE40"/>
          </p15:clr>
        </p15:guide>
        <p15:guide id="8" pos="7378">
          <p15:clr>
            <a:srgbClr val="FBAE40"/>
          </p15:clr>
        </p15:guide>
        <p15:guide id="9" pos="4929">
          <p15:clr>
            <a:srgbClr val="FBAE40"/>
          </p15:clr>
        </p15:guide>
        <p15:guide id="10" pos="520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de-CH" noProof="0"/>
          </a:p>
        </p:txBody>
      </p:sp>
      <p:sp>
        <p:nvSpPr>
          <p:cNvPr id="7" name="Bildplatzhalter 6"/>
          <p:cNvSpPr>
            <a:spLocks noGrp="1"/>
          </p:cNvSpPr>
          <p:nvPr>
            <p:ph type="pic" sz="quarter" idx="13"/>
          </p:nvPr>
        </p:nvSpPr>
        <p:spPr/>
        <p:txBody>
          <a:bodyPr/>
          <a:lstStyle>
            <a:lvl1pPr marL="0" indent="0" algn="ctr">
              <a:buNone/>
              <a:defRPr sz="1400"/>
            </a:lvl1pPr>
          </a:lstStyle>
          <a:p>
            <a:r>
              <a:rPr lang="de-DE" noProof="0"/>
              <a:t>Bild durch Klicken auf Symbol hinzufügen</a:t>
            </a:r>
            <a:endParaRPr lang="de-CH" noProof="0"/>
          </a:p>
        </p:txBody>
      </p:sp>
      <p:grpSp>
        <p:nvGrpSpPr>
          <p:cNvPr id="19" name="Gruppieren 18"/>
          <p:cNvGrpSpPr/>
          <p:nvPr/>
        </p:nvGrpSpPr>
        <p:grpSpPr>
          <a:xfrm>
            <a:off x="12288688" y="55844"/>
            <a:ext cx="701236" cy="6758055"/>
            <a:chOff x="9226077" y="55844"/>
            <a:chExt cx="701236" cy="6758055"/>
          </a:xfrm>
        </p:grpSpPr>
        <p:grpSp>
          <p:nvGrpSpPr>
            <p:cNvPr id="20" name="Gruppieren 19"/>
            <p:cNvGrpSpPr/>
            <p:nvPr/>
          </p:nvGrpSpPr>
          <p:grpSpPr>
            <a:xfrm>
              <a:off x="9252650" y="1268720"/>
              <a:ext cx="72001" cy="4896660"/>
              <a:chOff x="9252659" y="1268720"/>
              <a:chExt cx="72001" cy="4896660"/>
            </a:xfrm>
          </p:grpSpPr>
          <p:sp>
            <p:nvSpPr>
              <p:cNvPr id="42" name="Rechteck 41"/>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3" name="Rechteck 42"/>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4" name="Rechteck 43"/>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5" name="Rechteck 44"/>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6" name="Rechteck 45"/>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7" name="Rechteck 46"/>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8" name="Rechteck 47"/>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9" name="Rechteck 48"/>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0" name="Rechteck 49"/>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51" name="Rechteck 50"/>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3" name="Rechteck 62"/>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5" name="Rechteck 74"/>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7" name="Rechteck 86"/>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21" name="Rechteck 20"/>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22" name="Rechteck 21"/>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23" name="Rechteck 22"/>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24" name="Gerade Verbindung 23"/>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26" name="Rechteck 25"/>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27" name="Gerade Verbindung 26"/>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hteck 27"/>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29" name="Gerade Verbindung 28"/>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31" name="Gerade Verbindung 30"/>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37" name="Gerade Verbindung 36"/>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Datumsplatzhalter 5"/>
          <p:cNvSpPr>
            <a:spLocks noGrp="1"/>
          </p:cNvSpPr>
          <p:nvPr>
            <p:ph type="dt" sz="half" idx="14"/>
          </p:nvPr>
        </p:nvSpPr>
        <p:spPr/>
        <p:txBody>
          <a:bodyPr/>
          <a:lstStyle/>
          <a:p>
            <a:fld id="{D25D78F8-34E2-493A-9E25-E70DBA48F848}" type="datetime1">
              <a:rPr lang="de-DE" noProof="0" smtClean="0"/>
              <a:t>30.01.20</a:t>
            </a:fld>
            <a:endParaRPr lang="de-CH" noProof="0"/>
          </a:p>
        </p:txBody>
      </p:sp>
      <p:sp>
        <p:nvSpPr>
          <p:cNvPr id="9" name="Fußzeilenplatzhalter 8"/>
          <p:cNvSpPr>
            <a:spLocks noGrp="1"/>
          </p:cNvSpPr>
          <p:nvPr>
            <p:ph type="ftr" sz="quarter" idx="15"/>
          </p:nvPr>
        </p:nvSpPr>
        <p:spPr/>
        <p:txBody>
          <a:bodyPr/>
          <a:lstStyle/>
          <a:p>
            <a:r>
              <a:rPr lang="de-CH"/>
              <a:t>Schweizerischer Verein des Gas- und Wasserfaches (SVGW)</a:t>
            </a:r>
          </a:p>
        </p:txBody>
      </p:sp>
      <p:sp>
        <p:nvSpPr>
          <p:cNvPr id="10" name="Foliennummernplatzhalter 9"/>
          <p:cNvSpPr>
            <a:spLocks noGrp="1"/>
          </p:cNvSpPr>
          <p:nvPr>
            <p:ph type="sldNum" sz="quarter" idx="16"/>
          </p:nvPr>
        </p:nvSpPr>
        <p:spPr/>
        <p:txBody>
          <a:bodyPr/>
          <a:lstStyle/>
          <a:p>
            <a:fld id="{2FD3C850-2690-432D-9CCD-DE4449C8F8A7}" type="slidenum">
              <a:rPr lang="de-CH" noProof="0" smtClean="0"/>
              <a:t>‹Nr.›</a:t>
            </a:fld>
            <a:endParaRPr lang="de-CH" noProof="0"/>
          </a:p>
        </p:txBody>
      </p:sp>
      <p:grpSp>
        <p:nvGrpSpPr>
          <p:cNvPr id="110" name="Gruppieren 109">
            <a:extLst>
              <a:ext uri="{FF2B5EF4-FFF2-40B4-BE49-F238E27FC236}">
                <a16:creationId xmlns:a16="http://schemas.microsoft.com/office/drawing/2014/main" id="{1315F6C3-280C-460D-BEA0-A4EF08FF0178}"/>
              </a:ext>
            </a:extLst>
          </p:cNvPr>
          <p:cNvGrpSpPr/>
          <p:nvPr/>
        </p:nvGrpSpPr>
        <p:grpSpPr>
          <a:xfrm>
            <a:off x="479144" y="6885384"/>
            <a:ext cx="11233500" cy="144097"/>
            <a:chOff x="395420" y="6885384"/>
            <a:chExt cx="11233500" cy="144097"/>
          </a:xfrm>
        </p:grpSpPr>
        <p:cxnSp>
          <p:nvCxnSpPr>
            <p:cNvPr id="111" name="Gerade Verbindung 10">
              <a:extLst>
                <a:ext uri="{FF2B5EF4-FFF2-40B4-BE49-F238E27FC236}">
                  <a16:creationId xmlns:a16="http://schemas.microsoft.com/office/drawing/2014/main" id="{DCE05EFA-A837-4FE3-ACE4-DFECEF4825F8}"/>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11">
              <a:extLst>
                <a:ext uri="{FF2B5EF4-FFF2-40B4-BE49-F238E27FC236}">
                  <a16:creationId xmlns:a16="http://schemas.microsoft.com/office/drawing/2014/main" id="{5FE2873F-3062-412B-AF53-3129C27E7A87}"/>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2">
              <a:extLst>
                <a:ext uri="{FF2B5EF4-FFF2-40B4-BE49-F238E27FC236}">
                  <a16:creationId xmlns:a16="http://schemas.microsoft.com/office/drawing/2014/main" id="{D02762B8-FE24-4ACF-BA2A-CB902554DCD7}"/>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13">
              <a:extLst>
                <a:ext uri="{FF2B5EF4-FFF2-40B4-BE49-F238E27FC236}">
                  <a16:creationId xmlns:a16="http://schemas.microsoft.com/office/drawing/2014/main" id="{79A0AA17-B1A1-4743-9F40-5AA1F9B83016}"/>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4">
              <a:extLst>
                <a:ext uri="{FF2B5EF4-FFF2-40B4-BE49-F238E27FC236}">
                  <a16:creationId xmlns:a16="http://schemas.microsoft.com/office/drawing/2014/main" id="{480911F4-6EAC-4AD4-AA72-4B2EE6887415}"/>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15">
              <a:extLst>
                <a:ext uri="{FF2B5EF4-FFF2-40B4-BE49-F238E27FC236}">
                  <a16:creationId xmlns:a16="http://schemas.microsoft.com/office/drawing/2014/main" id="{09CA2BAD-1E2E-4C45-B146-52D634F5B496}"/>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6">
              <a:extLst>
                <a:ext uri="{FF2B5EF4-FFF2-40B4-BE49-F238E27FC236}">
                  <a16:creationId xmlns:a16="http://schemas.microsoft.com/office/drawing/2014/main" id="{D9A7403D-D66C-43E6-BE0D-9204C1D5CE8A}"/>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7">
              <a:extLst>
                <a:ext uri="{FF2B5EF4-FFF2-40B4-BE49-F238E27FC236}">
                  <a16:creationId xmlns:a16="http://schemas.microsoft.com/office/drawing/2014/main" id="{7CB12FF7-AFBB-4B89-A8B5-173D83E8B8AC}"/>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8">
              <a:extLst>
                <a:ext uri="{FF2B5EF4-FFF2-40B4-BE49-F238E27FC236}">
                  <a16:creationId xmlns:a16="http://schemas.microsoft.com/office/drawing/2014/main" id="{66C5430A-0327-4DAA-B00F-526ACB534C71}"/>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hteck 119">
              <a:extLst>
                <a:ext uri="{FF2B5EF4-FFF2-40B4-BE49-F238E27FC236}">
                  <a16:creationId xmlns:a16="http://schemas.microsoft.com/office/drawing/2014/main" id="{74AD8DD5-A65C-4BE6-97EE-9A2EEEA3692B}"/>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21" name="Rechteck 120">
              <a:extLst>
                <a:ext uri="{FF2B5EF4-FFF2-40B4-BE49-F238E27FC236}">
                  <a16:creationId xmlns:a16="http://schemas.microsoft.com/office/drawing/2014/main" id="{85A7876A-2A69-4F73-BF09-EA908B3C47B9}"/>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22" name="Rechteck 121">
              <a:extLst>
                <a:ext uri="{FF2B5EF4-FFF2-40B4-BE49-F238E27FC236}">
                  <a16:creationId xmlns:a16="http://schemas.microsoft.com/office/drawing/2014/main" id="{36C4948E-6EBB-4A0E-B978-43214014A849}"/>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23" name="Rechteck 122">
              <a:extLst>
                <a:ext uri="{FF2B5EF4-FFF2-40B4-BE49-F238E27FC236}">
                  <a16:creationId xmlns:a16="http://schemas.microsoft.com/office/drawing/2014/main" id="{1263A98C-A904-4DDC-AE69-80914B159AC3}"/>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24" name="Rechteck 123">
              <a:extLst>
                <a:ext uri="{FF2B5EF4-FFF2-40B4-BE49-F238E27FC236}">
                  <a16:creationId xmlns:a16="http://schemas.microsoft.com/office/drawing/2014/main" id="{D9A1CE65-7EDD-42A4-9126-9DAACCB4C5EF}"/>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25" name="Rechteck 124">
              <a:extLst>
                <a:ext uri="{FF2B5EF4-FFF2-40B4-BE49-F238E27FC236}">
                  <a16:creationId xmlns:a16="http://schemas.microsoft.com/office/drawing/2014/main" id="{9D00A2D8-2A0E-4756-A882-0255F77FE2A0}"/>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26" name="Gerade Verbindung 16">
              <a:extLst>
                <a:ext uri="{FF2B5EF4-FFF2-40B4-BE49-F238E27FC236}">
                  <a16:creationId xmlns:a16="http://schemas.microsoft.com/office/drawing/2014/main" id="{2DB613AA-7BE4-4B02-8234-2EAEBBFF23CD}"/>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6">
              <a:extLst>
                <a:ext uri="{FF2B5EF4-FFF2-40B4-BE49-F238E27FC236}">
                  <a16:creationId xmlns:a16="http://schemas.microsoft.com/office/drawing/2014/main" id="{4048EE2C-C64D-4EBD-93D8-6F4803C1E005}"/>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0">
              <a:extLst>
                <a:ext uri="{FF2B5EF4-FFF2-40B4-BE49-F238E27FC236}">
                  <a16:creationId xmlns:a16="http://schemas.microsoft.com/office/drawing/2014/main" id="{F0502BCC-9041-43DD-8A45-A1433EBAD1DC}"/>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0">
              <a:extLst>
                <a:ext uri="{FF2B5EF4-FFF2-40B4-BE49-F238E27FC236}">
                  <a16:creationId xmlns:a16="http://schemas.microsoft.com/office/drawing/2014/main" id="{5CE5E0F3-7D6A-49FF-8E03-08CFDF74B84E}"/>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Gruppieren 129">
            <a:extLst>
              <a:ext uri="{FF2B5EF4-FFF2-40B4-BE49-F238E27FC236}">
                <a16:creationId xmlns:a16="http://schemas.microsoft.com/office/drawing/2014/main" id="{078F128B-C617-474A-8D91-CAEF3E5CC667}"/>
              </a:ext>
            </a:extLst>
          </p:cNvPr>
          <p:cNvGrpSpPr/>
          <p:nvPr/>
        </p:nvGrpSpPr>
        <p:grpSpPr>
          <a:xfrm>
            <a:off x="479144" y="6885384"/>
            <a:ext cx="11233500" cy="144097"/>
            <a:chOff x="395420" y="6885384"/>
            <a:chExt cx="11233500" cy="144097"/>
          </a:xfrm>
        </p:grpSpPr>
        <p:cxnSp>
          <p:nvCxnSpPr>
            <p:cNvPr id="131" name="Gerade Verbindung 10">
              <a:extLst>
                <a:ext uri="{FF2B5EF4-FFF2-40B4-BE49-F238E27FC236}">
                  <a16:creationId xmlns:a16="http://schemas.microsoft.com/office/drawing/2014/main" id="{8A248569-EFAF-4EDF-8B29-F9621093BB02}"/>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1">
              <a:extLst>
                <a:ext uri="{FF2B5EF4-FFF2-40B4-BE49-F238E27FC236}">
                  <a16:creationId xmlns:a16="http://schemas.microsoft.com/office/drawing/2014/main" id="{71F976DD-0F78-44CD-9E39-A4DB6CFD54F2}"/>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2">
              <a:extLst>
                <a:ext uri="{FF2B5EF4-FFF2-40B4-BE49-F238E27FC236}">
                  <a16:creationId xmlns:a16="http://schemas.microsoft.com/office/drawing/2014/main" id="{39500406-370A-417D-8E9B-C7303A84E4F3}"/>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3">
              <a:extLst>
                <a:ext uri="{FF2B5EF4-FFF2-40B4-BE49-F238E27FC236}">
                  <a16:creationId xmlns:a16="http://schemas.microsoft.com/office/drawing/2014/main" id="{36A589A7-616B-45B6-A8E6-F84BD26BBFF6}"/>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4">
              <a:extLst>
                <a:ext uri="{FF2B5EF4-FFF2-40B4-BE49-F238E27FC236}">
                  <a16:creationId xmlns:a16="http://schemas.microsoft.com/office/drawing/2014/main" id="{B9E2624F-EA29-4B19-8431-23DCD87366A6}"/>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5">
              <a:extLst>
                <a:ext uri="{FF2B5EF4-FFF2-40B4-BE49-F238E27FC236}">
                  <a16:creationId xmlns:a16="http://schemas.microsoft.com/office/drawing/2014/main" id="{45CA37E2-5ABC-4746-9E1F-61F9FBC13334}"/>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6">
              <a:extLst>
                <a:ext uri="{FF2B5EF4-FFF2-40B4-BE49-F238E27FC236}">
                  <a16:creationId xmlns:a16="http://schemas.microsoft.com/office/drawing/2014/main" id="{71EB252F-C1F8-4DB5-BCF1-6F547F31ADAE}"/>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7">
              <a:extLst>
                <a:ext uri="{FF2B5EF4-FFF2-40B4-BE49-F238E27FC236}">
                  <a16:creationId xmlns:a16="http://schemas.microsoft.com/office/drawing/2014/main" id="{6BC7AC09-CF6A-4600-BD94-1594B5371A6D}"/>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8">
              <a:extLst>
                <a:ext uri="{FF2B5EF4-FFF2-40B4-BE49-F238E27FC236}">
                  <a16:creationId xmlns:a16="http://schemas.microsoft.com/office/drawing/2014/main" id="{D7D9340B-6503-436C-8094-C793BE1BFDB5}"/>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Rechteck 139">
              <a:extLst>
                <a:ext uri="{FF2B5EF4-FFF2-40B4-BE49-F238E27FC236}">
                  <a16:creationId xmlns:a16="http://schemas.microsoft.com/office/drawing/2014/main" id="{17EDC3FD-9F27-4602-B2EE-133859C9BCB5}"/>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41" name="Rechteck 140">
              <a:extLst>
                <a:ext uri="{FF2B5EF4-FFF2-40B4-BE49-F238E27FC236}">
                  <a16:creationId xmlns:a16="http://schemas.microsoft.com/office/drawing/2014/main" id="{E99A4CA6-FD15-4AF6-B801-F69F9DA72DBD}"/>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42" name="Rechteck 141">
              <a:extLst>
                <a:ext uri="{FF2B5EF4-FFF2-40B4-BE49-F238E27FC236}">
                  <a16:creationId xmlns:a16="http://schemas.microsoft.com/office/drawing/2014/main" id="{67581C0D-94B7-4117-92C4-BD3B0D3191CA}"/>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43" name="Rechteck 142">
              <a:extLst>
                <a:ext uri="{FF2B5EF4-FFF2-40B4-BE49-F238E27FC236}">
                  <a16:creationId xmlns:a16="http://schemas.microsoft.com/office/drawing/2014/main" id="{A7D8312E-E0F4-417D-8FA6-D4573FB296E6}"/>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44" name="Rechteck 143">
              <a:extLst>
                <a:ext uri="{FF2B5EF4-FFF2-40B4-BE49-F238E27FC236}">
                  <a16:creationId xmlns:a16="http://schemas.microsoft.com/office/drawing/2014/main" id="{8B0C6E00-F41B-4F25-9367-A7DACAAD1E4D}"/>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45" name="Rechteck 144">
              <a:extLst>
                <a:ext uri="{FF2B5EF4-FFF2-40B4-BE49-F238E27FC236}">
                  <a16:creationId xmlns:a16="http://schemas.microsoft.com/office/drawing/2014/main" id="{749E2D4B-CDE8-46D8-836A-4D306478E547}"/>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46" name="Gerade Verbindung 16">
              <a:extLst>
                <a:ext uri="{FF2B5EF4-FFF2-40B4-BE49-F238E27FC236}">
                  <a16:creationId xmlns:a16="http://schemas.microsoft.com/office/drawing/2014/main" id="{8AAA3132-0DD9-4B26-A5D4-73AE84A451C7}"/>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6">
              <a:extLst>
                <a:ext uri="{FF2B5EF4-FFF2-40B4-BE49-F238E27FC236}">
                  <a16:creationId xmlns:a16="http://schemas.microsoft.com/office/drawing/2014/main" id="{64D00C17-9D97-48A7-8156-74B03CED9316}"/>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0">
              <a:extLst>
                <a:ext uri="{FF2B5EF4-FFF2-40B4-BE49-F238E27FC236}">
                  <a16:creationId xmlns:a16="http://schemas.microsoft.com/office/drawing/2014/main" id="{D381DB6D-5548-463E-A99E-77ED2D0F661B}"/>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0">
              <a:extLst>
                <a:ext uri="{FF2B5EF4-FFF2-40B4-BE49-F238E27FC236}">
                  <a16:creationId xmlns:a16="http://schemas.microsoft.com/office/drawing/2014/main" id="{32FB224E-A06F-4C45-820D-99019F22EE9D}"/>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2545136"/>
      </p:ext>
    </p:extLst>
  </p:cSld>
  <p:clrMapOvr>
    <a:masterClrMapping/>
  </p:clrMapOvr>
  <p:hf hdr="0" dt="0"/>
  <p:extLst>
    <p:ext uri="{DCECCB84-F9BA-43D5-87BE-67443E8EF086}">
      <p15:sldGuideLst xmlns:p15="http://schemas.microsoft.com/office/powerpoint/2012/main">
        <p15:guide id="1" pos="302">
          <p15:clr>
            <a:srgbClr val="FBAE40"/>
          </p15:clr>
        </p15:guide>
        <p15:guide id="2" orient="horz" pos="799">
          <p15:clr>
            <a:srgbClr val="FBAE40"/>
          </p15:clr>
        </p15:guide>
        <p15:guide id="3" orient="horz" pos="618">
          <p15:clr>
            <a:srgbClr val="FBAE40"/>
          </p15:clr>
        </p15:guide>
        <p15:guide id="4" orient="horz" pos="73">
          <p15:clr>
            <a:srgbClr val="FBAE40"/>
          </p15:clr>
        </p15:guide>
        <p15:guide id="5" orient="horz" pos="3884">
          <p15:clr>
            <a:srgbClr val="FBAE40"/>
          </p15:clr>
        </p15:guide>
        <p15:guide id="6" pos="73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halt oben (3 Bilder)">
    <p:spTree>
      <p:nvGrpSpPr>
        <p:cNvPr id="1" name=""/>
        <p:cNvGrpSpPr/>
        <p:nvPr/>
      </p:nvGrpSpPr>
      <p:grpSpPr>
        <a:xfrm>
          <a:off x="0" y="0"/>
          <a:ext cx="0" cy="0"/>
          <a:chOff x="0" y="0"/>
          <a:chExt cx="0" cy="0"/>
        </a:xfrm>
      </p:grpSpPr>
      <p:sp>
        <p:nvSpPr>
          <p:cNvPr id="3" name="Inhaltsplatzhalter 2"/>
          <p:cNvSpPr>
            <a:spLocks noGrp="1"/>
          </p:cNvSpPr>
          <p:nvPr>
            <p:ph idx="1"/>
          </p:nvPr>
        </p:nvSpPr>
        <p:spPr>
          <a:xfrm>
            <a:off x="479425" y="1268414"/>
            <a:ext cx="11233150" cy="230460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4" name="Titel 3"/>
          <p:cNvSpPr>
            <a:spLocks noGrp="1"/>
          </p:cNvSpPr>
          <p:nvPr>
            <p:ph type="title"/>
          </p:nvPr>
        </p:nvSpPr>
        <p:spPr/>
        <p:txBody>
          <a:bodyPr/>
          <a:lstStyle/>
          <a:p>
            <a:r>
              <a:rPr lang="de-DE" noProof="0"/>
              <a:t>Mastertitelformat bearbeiten</a:t>
            </a:r>
            <a:endParaRPr lang="de-CH" noProof="0"/>
          </a:p>
        </p:txBody>
      </p:sp>
      <p:sp>
        <p:nvSpPr>
          <p:cNvPr id="5" name="Bildplatzhalter 4"/>
          <p:cNvSpPr>
            <a:spLocks noGrp="1"/>
          </p:cNvSpPr>
          <p:nvPr>
            <p:ph type="pic" sz="quarter" idx="13"/>
          </p:nvPr>
        </p:nvSpPr>
        <p:spPr>
          <a:xfrm>
            <a:off x="479425" y="3860800"/>
            <a:ext cx="3455988" cy="2304580"/>
          </a:xfrm>
        </p:spPr>
        <p:txBody>
          <a:bodyPr/>
          <a:lstStyle>
            <a:lvl1pPr marL="0" marR="0" indent="0" algn="ctr" defTabSz="914400" rtl="0" eaLnBrk="1" fontAlgn="auto" latinLnBrk="0" hangingPunct="1">
              <a:lnSpc>
                <a:spcPct val="100000"/>
              </a:lnSpc>
              <a:spcBef>
                <a:spcPts val="0"/>
              </a:spcBef>
              <a:spcAft>
                <a:spcPts val="600"/>
              </a:spcAft>
              <a:buClrTx/>
              <a:buSzTx/>
              <a:buFont typeface="Arial" pitchFamily="34" charset="0"/>
              <a:buNone/>
              <a:tabLst>
                <a:tab pos="2876550" algn="l"/>
                <a:tab pos="4314825" algn="l"/>
                <a:tab pos="5753100" algn="l"/>
                <a:tab pos="8353425" algn="r"/>
              </a:tabLst>
              <a:defRPr sz="1400"/>
            </a:lvl1pPr>
          </a:lstStyle>
          <a:p>
            <a:r>
              <a:rPr lang="de-DE" noProof="0"/>
              <a:t>Bild durch Klicken auf Symbol hinzufügen</a:t>
            </a:r>
            <a:endParaRPr lang="de-CH" noProof="0"/>
          </a:p>
        </p:txBody>
      </p:sp>
      <p:sp>
        <p:nvSpPr>
          <p:cNvPr id="120" name="Bildplatzhalter 119"/>
          <p:cNvSpPr>
            <a:spLocks noGrp="1"/>
          </p:cNvSpPr>
          <p:nvPr>
            <p:ph type="pic" sz="quarter" idx="14"/>
          </p:nvPr>
        </p:nvSpPr>
        <p:spPr>
          <a:xfrm>
            <a:off x="4367213" y="3860800"/>
            <a:ext cx="3457575" cy="2304580"/>
          </a:xfrm>
        </p:spPr>
        <p:txBody>
          <a:bodyPr/>
          <a:lstStyle>
            <a:lvl1pPr marL="0" marR="0" indent="0" algn="ctr" defTabSz="914400" rtl="0" eaLnBrk="1" fontAlgn="auto" latinLnBrk="0" hangingPunct="1">
              <a:lnSpc>
                <a:spcPct val="100000"/>
              </a:lnSpc>
              <a:spcBef>
                <a:spcPts val="0"/>
              </a:spcBef>
              <a:spcAft>
                <a:spcPts val="600"/>
              </a:spcAft>
              <a:buClrTx/>
              <a:buSzTx/>
              <a:buFont typeface="Arial" pitchFamily="34" charset="0"/>
              <a:buNone/>
              <a:tabLst>
                <a:tab pos="2152650" algn="l"/>
                <a:tab pos="2876550" algn="l"/>
                <a:tab pos="4314825" algn="l"/>
                <a:tab pos="5753100" algn="l"/>
                <a:tab pos="6477000" algn="l"/>
                <a:tab pos="8353425" algn="r"/>
              </a:tabLst>
              <a:defRPr sz="1400"/>
            </a:lvl1pPr>
          </a:lstStyle>
          <a:p>
            <a:r>
              <a:rPr lang="de-DE" noProof="0"/>
              <a:t>Bild durch Klicken auf Symbol hinzufügen</a:t>
            </a:r>
            <a:endParaRPr lang="de-CH" noProof="0"/>
          </a:p>
        </p:txBody>
      </p:sp>
      <p:sp>
        <p:nvSpPr>
          <p:cNvPr id="122" name="Bildplatzhalter 121"/>
          <p:cNvSpPr>
            <a:spLocks noGrp="1"/>
          </p:cNvSpPr>
          <p:nvPr>
            <p:ph type="pic" sz="quarter" idx="15"/>
          </p:nvPr>
        </p:nvSpPr>
        <p:spPr>
          <a:xfrm>
            <a:off x="8256589" y="3860800"/>
            <a:ext cx="3455986" cy="2304580"/>
          </a:xfrm>
        </p:spPr>
        <p:txBody>
          <a:bodyPr/>
          <a:lstStyle>
            <a:lvl1pPr marL="0" marR="0" indent="0" algn="ctr" defTabSz="914400" rtl="0" eaLnBrk="1" fontAlgn="auto" latinLnBrk="0" hangingPunct="1">
              <a:lnSpc>
                <a:spcPct val="100000"/>
              </a:lnSpc>
              <a:spcBef>
                <a:spcPts val="0"/>
              </a:spcBef>
              <a:spcAft>
                <a:spcPts val="600"/>
              </a:spcAft>
              <a:buClrTx/>
              <a:buSzTx/>
              <a:buFont typeface="Arial" pitchFamily="34" charset="0"/>
              <a:buNone/>
              <a:tabLst>
                <a:tab pos="2152650" algn="l"/>
                <a:tab pos="2876550" algn="l"/>
                <a:tab pos="4314825" algn="l"/>
                <a:tab pos="5753100" algn="l"/>
                <a:tab pos="6477000" algn="l"/>
                <a:tab pos="8353425" algn="r"/>
              </a:tabLst>
              <a:defRPr sz="1400"/>
            </a:lvl1pPr>
          </a:lstStyle>
          <a:p>
            <a:r>
              <a:rPr lang="de-DE" noProof="0"/>
              <a:t>Bild durch Klicken auf Symbol hinzufügen</a:t>
            </a:r>
            <a:endParaRPr lang="de-CH" noProof="0"/>
          </a:p>
        </p:txBody>
      </p:sp>
      <p:grpSp>
        <p:nvGrpSpPr>
          <p:cNvPr id="124" name="Gruppieren 123"/>
          <p:cNvGrpSpPr/>
          <p:nvPr/>
        </p:nvGrpSpPr>
        <p:grpSpPr>
          <a:xfrm>
            <a:off x="12288688" y="55844"/>
            <a:ext cx="733639" cy="6758055"/>
            <a:chOff x="9226077" y="55844"/>
            <a:chExt cx="733639" cy="6758055"/>
          </a:xfrm>
        </p:grpSpPr>
        <p:grpSp>
          <p:nvGrpSpPr>
            <p:cNvPr id="125" name="Gruppieren 124"/>
            <p:cNvGrpSpPr/>
            <p:nvPr/>
          </p:nvGrpSpPr>
          <p:grpSpPr>
            <a:xfrm>
              <a:off x="9252650" y="1268720"/>
              <a:ext cx="72001" cy="4896660"/>
              <a:chOff x="9252659" y="1268720"/>
              <a:chExt cx="72001" cy="4896660"/>
            </a:xfrm>
          </p:grpSpPr>
          <p:sp>
            <p:nvSpPr>
              <p:cNvPr id="147" name="Rechteck 146"/>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48" name="Rechteck 147"/>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49" name="Rechteck 148"/>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0" name="Rechteck 149"/>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1" name="Rechteck 150"/>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2" name="Rechteck 151"/>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3" name="Rechteck 152"/>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4" name="Rechteck 153"/>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5" name="Rechteck 154"/>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156" name="Rechteck 155"/>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7" name="Rechteck 156"/>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8" name="Rechteck 157"/>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59" name="Rechteck 158"/>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0" name="Rechteck 159"/>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1" name="Rechteck 160"/>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2" name="Rechteck 161"/>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3" name="Rechteck 162"/>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4" name="Rechteck 163"/>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5" name="Rechteck 164"/>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6" name="Rechteck 165"/>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7" name="Rechteck 166"/>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168" name="Rechteck 167"/>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9" name="Rechteck 168"/>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0" name="Rechteck 169"/>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1" name="Rechteck 170"/>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2" name="Rechteck 171"/>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3" name="Rechteck 172"/>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4" name="Rechteck 173"/>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5" name="Rechteck 174"/>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6" name="Rechteck 175"/>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7" name="Rechteck 176"/>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8" name="Rechteck 177"/>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9" name="Rechteck 178"/>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180" name="Rechteck 179"/>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1" name="Rechteck 180"/>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2" name="Rechteck 181"/>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3" name="Rechteck 182"/>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4" name="Rechteck 183"/>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5" name="Rechteck 184"/>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6" name="Rechteck 185"/>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7" name="Rechteck 186"/>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8" name="Rechteck 187"/>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9" name="Rechteck 188"/>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0" name="Rechteck 189"/>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1" name="Rechteck 190"/>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192" name="Rechteck 191"/>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3" name="Rechteck 192"/>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4" name="Rechteck 193"/>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5" name="Rechteck 194"/>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6" name="Rechteck 195"/>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7" name="Rechteck 196"/>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8" name="Rechteck 197"/>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9" name="Rechteck 198"/>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0" name="Rechteck 199"/>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1" name="Rechteck 200"/>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2" name="Rechteck 201"/>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3" name="Rechteck 202"/>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4" name="Rechteck 203"/>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5" name="Rechteck 204"/>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6" name="Rechteck 205"/>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7" name="Rechteck 206"/>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8" name="Rechteck 207"/>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9" name="Rechteck 208"/>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10" name="Rechteck 209"/>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11" name="Rechteck 210"/>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12" name="Rechteck 211"/>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13" name="Rechteck 212"/>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14" name="Rechteck 213"/>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126" name="Rechteck 125"/>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127" name="Rechteck 126"/>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128" name="Rechteck 127"/>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129" name="Gerade Verbindung 128"/>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hteck 129"/>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131" name="Rechteck 130"/>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132" name="Gerade Verbindung 131"/>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hteck 132"/>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134" name="Gerade Verbindung 133"/>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Rechteck 134"/>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136" name="Gerade Verbindung 135"/>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hteck 136"/>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138" name="Gerade Verbindung 137"/>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hteck 138"/>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140" name="Gerade Verbindung 139"/>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Rechteck 140"/>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142" name="Gerade Verbindung 141"/>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hteck 145"/>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sp>
        <p:nvSpPr>
          <p:cNvPr id="2" name="Datumsplatzhalter 1"/>
          <p:cNvSpPr>
            <a:spLocks noGrp="1"/>
          </p:cNvSpPr>
          <p:nvPr>
            <p:ph type="dt" sz="half" idx="16"/>
          </p:nvPr>
        </p:nvSpPr>
        <p:spPr/>
        <p:txBody>
          <a:bodyPr/>
          <a:lstStyle/>
          <a:p>
            <a:fld id="{D25D78F8-34E2-493A-9E25-E70DBA48F848}" type="datetime1">
              <a:rPr lang="de-DE" noProof="0" smtClean="0"/>
              <a:t>30.01.20</a:t>
            </a:fld>
            <a:endParaRPr lang="de-CH" noProof="0"/>
          </a:p>
        </p:txBody>
      </p:sp>
      <p:sp>
        <p:nvSpPr>
          <p:cNvPr id="6" name="Fußzeilenplatzhalter 5"/>
          <p:cNvSpPr>
            <a:spLocks noGrp="1"/>
          </p:cNvSpPr>
          <p:nvPr>
            <p:ph type="ftr" sz="quarter" idx="17"/>
          </p:nvPr>
        </p:nvSpPr>
        <p:spPr/>
        <p:txBody>
          <a:bodyPr/>
          <a:lstStyle/>
          <a:p>
            <a:r>
              <a:rPr lang="de-CH"/>
              <a:t>Schweizerischer Verein des Gas- und Wasserfaches (SVGW)</a:t>
            </a:r>
          </a:p>
        </p:txBody>
      </p:sp>
      <p:sp>
        <p:nvSpPr>
          <p:cNvPr id="10" name="Foliennummernplatzhalter 9"/>
          <p:cNvSpPr>
            <a:spLocks noGrp="1"/>
          </p:cNvSpPr>
          <p:nvPr>
            <p:ph type="sldNum" sz="quarter" idx="18"/>
          </p:nvPr>
        </p:nvSpPr>
        <p:spPr/>
        <p:txBody>
          <a:bodyPr/>
          <a:lstStyle/>
          <a:p>
            <a:fld id="{2FD3C850-2690-432D-9CCD-DE4449C8F8A7}" type="slidenum">
              <a:rPr lang="de-CH" noProof="0" smtClean="0"/>
              <a:t>‹Nr.›</a:t>
            </a:fld>
            <a:endParaRPr lang="de-CH" noProof="0"/>
          </a:p>
        </p:txBody>
      </p:sp>
      <p:grpSp>
        <p:nvGrpSpPr>
          <p:cNvPr id="117" name="Gruppieren 116">
            <a:extLst>
              <a:ext uri="{FF2B5EF4-FFF2-40B4-BE49-F238E27FC236}">
                <a16:creationId xmlns:a16="http://schemas.microsoft.com/office/drawing/2014/main" id="{88F70619-F5BD-457B-9D22-5E25C9225889}"/>
              </a:ext>
            </a:extLst>
          </p:cNvPr>
          <p:cNvGrpSpPr/>
          <p:nvPr/>
        </p:nvGrpSpPr>
        <p:grpSpPr>
          <a:xfrm>
            <a:off x="479144" y="6885384"/>
            <a:ext cx="11233500" cy="144097"/>
            <a:chOff x="395420" y="6885384"/>
            <a:chExt cx="11233500" cy="144097"/>
          </a:xfrm>
        </p:grpSpPr>
        <p:cxnSp>
          <p:nvCxnSpPr>
            <p:cNvPr id="118" name="Gerade Verbindung 10">
              <a:extLst>
                <a:ext uri="{FF2B5EF4-FFF2-40B4-BE49-F238E27FC236}">
                  <a16:creationId xmlns:a16="http://schemas.microsoft.com/office/drawing/2014/main" id="{548B729B-1EEE-40DF-980A-28E285AFCC27}"/>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1">
              <a:extLst>
                <a:ext uri="{FF2B5EF4-FFF2-40B4-BE49-F238E27FC236}">
                  <a16:creationId xmlns:a16="http://schemas.microsoft.com/office/drawing/2014/main" id="{F954B434-EA2E-43C3-9345-4B3A31F015A6}"/>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2">
              <a:extLst>
                <a:ext uri="{FF2B5EF4-FFF2-40B4-BE49-F238E27FC236}">
                  <a16:creationId xmlns:a16="http://schemas.microsoft.com/office/drawing/2014/main" id="{EA5F6EAA-15E0-44AD-BC78-06288B39F167}"/>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3">
              <a:extLst>
                <a:ext uri="{FF2B5EF4-FFF2-40B4-BE49-F238E27FC236}">
                  <a16:creationId xmlns:a16="http://schemas.microsoft.com/office/drawing/2014/main" id="{79842177-9239-40F5-967A-652C2997360F}"/>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Gerade Verbindung 14">
              <a:extLst>
                <a:ext uri="{FF2B5EF4-FFF2-40B4-BE49-F238E27FC236}">
                  <a16:creationId xmlns:a16="http://schemas.microsoft.com/office/drawing/2014/main" id="{2AB25DDD-5E6C-49A5-8FE9-80AE1827137D}"/>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Gerade Verbindung 15">
              <a:extLst>
                <a:ext uri="{FF2B5EF4-FFF2-40B4-BE49-F238E27FC236}">
                  <a16:creationId xmlns:a16="http://schemas.microsoft.com/office/drawing/2014/main" id="{99289CC6-3198-4C53-904A-1D839DF09D22}"/>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Gerade Verbindung 16">
              <a:extLst>
                <a:ext uri="{FF2B5EF4-FFF2-40B4-BE49-F238E27FC236}">
                  <a16:creationId xmlns:a16="http://schemas.microsoft.com/office/drawing/2014/main" id="{E07298F9-DFAA-4C79-9E20-C062DEACF3E0}"/>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Gerade Verbindung 17">
              <a:extLst>
                <a:ext uri="{FF2B5EF4-FFF2-40B4-BE49-F238E27FC236}">
                  <a16:creationId xmlns:a16="http://schemas.microsoft.com/office/drawing/2014/main" id="{05F3BA85-5222-4015-B3EC-D34A858F5A69}"/>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Gerade Verbindung 18">
              <a:extLst>
                <a:ext uri="{FF2B5EF4-FFF2-40B4-BE49-F238E27FC236}">
                  <a16:creationId xmlns:a16="http://schemas.microsoft.com/office/drawing/2014/main" id="{32DDAFDB-9AC2-4239-8E49-09CB13FE106D}"/>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Rechteck 235">
              <a:extLst>
                <a:ext uri="{FF2B5EF4-FFF2-40B4-BE49-F238E27FC236}">
                  <a16:creationId xmlns:a16="http://schemas.microsoft.com/office/drawing/2014/main" id="{0739A0EC-680A-4289-B61D-3C090670FC17}"/>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237" name="Rechteck 236">
              <a:extLst>
                <a:ext uri="{FF2B5EF4-FFF2-40B4-BE49-F238E27FC236}">
                  <a16:creationId xmlns:a16="http://schemas.microsoft.com/office/drawing/2014/main" id="{999A18BD-3E50-45F9-9F99-C939941B2819}"/>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238" name="Rechteck 237">
              <a:extLst>
                <a:ext uri="{FF2B5EF4-FFF2-40B4-BE49-F238E27FC236}">
                  <a16:creationId xmlns:a16="http://schemas.microsoft.com/office/drawing/2014/main" id="{79B1FF0D-9E96-41C1-B727-28E4BC61A4C5}"/>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239" name="Rechteck 238">
              <a:extLst>
                <a:ext uri="{FF2B5EF4-FFF2-40B4-BE49-F238E27FC236}">
                  <a16:creationId xmlns:a16="http://schemas.microsoft.com/office/drawing/2014/main" id="{3B7559B4-DED8-4DAF-80F7-ADF38DDD5351}"/>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240" name="Rechteck 239">
              <a:extLst>
                <a:ext uri="{FF2B5EF4-FFF2-40B4-BE49-F238E27FC236}">
                  <a16:creationId xmlns:a16="http://schemas.microsoft.com/office/drawing/2014/main" id="{456451D9-2FBF-4B54-8FCC-BDDE072DC2CA}"/>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241" name="Rechteck 240">
              <a:extLst>
                <a:ext uri="{FF2B5EF4-FFF2-40B4-BE49-F238E27FC236}">
                  <a16:creationId xmlns:a16="http://schemas.microsoft.com/office/drawing/2014/main" id="{A2132B71-BA6C-4711-A7E8-374C63C4789B}"/>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242" name="Gerade Verbindung 16">
              <a:extLst>
                <a:ext uri="{FF2B5EF4-FFF2-40B4-BE49-F238E27FC236}">
                  <a16:creationId xmlns:a16="http://schemas.microsoft.com/office/drawing/2014/main" id="{8259193A-416C-49C8-A4E3-6C853ABB01DA}"/>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Gerade Verbindung 16">
              <a:extLst>
                <a:ext uri="{FF2B5EF4-FFF2-40B4-BE49-F238E27FC236}">
                  <a16:creationId xmlns:a16="http://schemas.microsoft.com/office/drawing/2014/main" id="{9F0D12F4-D610-4934-BBC5-FAC415C0E220}"/>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Gerade Verbindung 10">
              <a:extLst>
                <a:ext uri="{FF2B5EF4-FFF2-40B4-BE49-F238E27FC236}">
                  <a16:creationId xmlns:a16="http://schemas.microsoft.com/office/drawing/2014/main" id="{AA8A830B-EAAF-4537-9EB2-96742150B230}"/>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Gerade Verbindung 10">
              <a:extLst>
                <a:ext uri="{FF2B5EF4-FFF2-40B4-BE49-F238E27FC236}">
                  <a16:creationId xmlns:a16="http://schemas.microsoft.com/office/drawing/2014/main" id="{22E137DE-7BF0-4508-A622-8E3D5F2EFD21}"/>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 name="Gruppieren 214">
            <a:extLst>
              <a:ext uri="{FF2B5EF4-FFF2-40B4-BE49-F238E27FC236}">
                <a16:creationId xmlns:a16="http://schemas.microsoft.com/office/drawing/2014/main" id="{0AE843C3-D455-4EDD-B848-E256C06CC8C8}"/>
              </a:ext>
            </a:extLst>
          </p:cNvPr>
          <p:cNvGrpSpPr/>
          <p:nvPr/>
        </p:nvGrpSpPr>
        <p:grpSpPr>
          <a:xfrm>
            <a:off x="479144" y="6885384"/>
            <a:ext cx="11233500" cy="144097"/>
            <a:chOff x="395420" y="6885384"/>
            <a:chExt cx="11233500" cy="144097"/>
          </a:xfrm>
        </p:grpSpPr>
        <p:cxnSp>
          <p:nvCxnSpPr>
            <p:cNvPr id="216" name="Gerade Verbindung 10">
              <a:extLst>
                <a:ext uri="{FF2B5EF4-FFF2-40B4-BE49-F238E27FC236}">
                  <a16:creationId xmlns:a16="http://schemas.microsoft.com/office/drawing/2014/main" id="{EA7D6F0E-A452-4FE4-B890-4702AA3D5717}"/>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Gerade Verbindung 11">
              <a:extLst>
                <a:ext uri="{FF2B5EF4-FFF2-40B4-BE49-F238E27FC236}">
                  <a16:creationId xmlns:a16="http://schemas.microsoft.com/office/drawing/2014/main" id="{2EA9DEE1-4BEA-4068-BED7-64E8073C0983}"/>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Gerade Verbindung 12">
              <a:extLst>
                <a:ext uri="{FF2B5EF4-FFF2-40B4-BE49-F238E27FC236}">
                  <a16:creationId xmlns:a16="http://schemas.microsoft.com/office/drawing/2014/main" id="{2E5E40F2-80AB-4D2D-A0A5-8EF087963DCD}"/>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Gerade Verbindung 13">
              <a:extLst>
                <a:ext uri="{FF2B5EF4-FFF2-40B4-BE49-F238E27FC236}">
                  <a16:creationId xmlns:a16="http://schemas.microsoft.com/office/drawing/2014/main" id="{DD730D10-3173-488D-ABA6-FF073A749B2A}"/>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Gerade Verbindung 14">
              <a:extLst>
                <a:ext uri="{FF2B5EF4-FFF2-40B4-BE49-F238E27FC236}">
                  <a16:creationId xmlns:a16="http://schemas.microsoft.com/office/drawing/2014/main" id="{D9CC76D1-16D3-4EF7-BBE4-D02D9958977F}"/>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Gerade Verbindung 15">
              <a:extLst>
                <a:ext uri="{FF2B5EF4-FFF2-40B4-BE49-F238E27FC236}">
                  <a16:creationId xmlns:a16="http://schemas.microsoft.com/office/drawing/2014/main" id="{BD3673E8-1B8C-452F-9AAA-7E58BEBC1E91}"/>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Gerade Verbindung 16">
              <a:extLst>
                <a:ext uri="{FF2B5EF4-FFF2-40B4-BE49-F238E27FC236}">
                  <a16:creationId xmlns:a16="http://schemas.microsoft.com/office/drawing/2014/main" id="{A118306A-9564-4D39-AA56-D62DF92A385B}"/>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Gerade Verbindung 17">
              <a:extLst>
                <a:ext uri="{FF2B5EF4-FFF2-40B4-BE49-F238E27FC236}">
                  <a16:creationId xmlns:a16="http://schemas.microsoft.com/office/drawing/2014/main" id="{AD846818-FEA7-4873-BB96-80E9E974AB72}"/>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Gerade Verbindung 18">
              <a:extLst>
                <a:ext uri="{FF2B5EF4-FFF2-40B4-BE49-F238E27FC236}">
                  <a16:creationId xmlns:a16="http://schemas.microsoft.com/office/drawing/2014/main" id="{247B494E-C72F-49B3-8CCF-1FE2F542A985}"/>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Rechteck 224">
              <a:extLst>
                <a:ext uri="{FF2B5EF4-FFF2-40B4-BE49-F238E27FC236}">
                  <a16:creationId xmlns:a16="http://schemas.microsoft.com/office/drawing/2014/main" id="{EF759FA0-509D-4358-91BB-AFAE650C4E46}"/>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226" name="Rechteck 225">
              <a:extLst>
                <a:ext uri="{FF2B5EF4-FFF2-40B4-BE49-F238E27FC236}">
                  <a16:creationId xmlns:a16="http://schemas.microsoft.com/office/drawing/2014/main" id="{DD7119B6-A9B3-41F0-9436-4596D79BBBB8}"/>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227" name="Rechteck 226">
              <a:extLst>
                <a:ext uri="{FF2B5EF4-FFF2-40B4-BE49-F238E27FC236}">
                  <a16:creationId xmlns:a16="http://schemas.microsoft.com/office/drawing/2014/main" id="{D779DF22-8399-4D52-9C31-783C87121AEC}"/>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228" name="Rechteck 227">
              <a:extLst>
                <a:ext uri="{FF2B5EF4-FFF2-40B4-BE49-F238E27FC236}">
                  <a16:creationId xmlns:a16="http://schemas.microsoft.com/office/drawing/2014/main" id="{C6B94FB6-FAF5-44EE-AB1A-33EC64B9D7DF}"/>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229" name="Rechteck 228">
              <a:extLst>
                <a:ext uri="{FF2B5EF4-FFF2-40B4-BE49-F238E27FC236}">
                  <a16:creationId xmlns:a16="http://schemas.microsoft.com/office/drawing/2014/main" id="{B4DC3520-50EB-43C9-B87B-6E3390D08D7B}"/>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230" name="Rechteck 229">
              <a:extLst>
                <a:ext uri="{FF2B5EF4-FFF2-40B4-BE49-F238E27FC236}">
                  <a16:creationId xmlns:a16="http://schemas.microsoft.com/office/drawing/2014/main" id="{FD085044-0CD0-412B-8BD5-D8FAFFC1748F}"/>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246" name="Gerade Verbindung 16">
              <a:extLst>
                <a:ext uri="{FF2B5EF4-FFF2-40B4-BE49-F238E27FC236}">
                  <a16:creationId xmlns:a16="http://schemas.microsoft.com/office/drawing/2014/main" id="{35EC1E0B-3209-4870-9F8C-C9E3822FCE5B}"/>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Gerade Verbindung 16">
              <a:extLst>
                <a:ext uri="{FF2B5EF4-FFF2-40B4-BE49-F238E27FC236}">
                  <a16:creationId xmlns:a16="http://schemas.microsoft.com/office/drawing/2014/main" id="{9ECE3045-F62C-4A1D-9174-5A4DC60F982C}"/>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Gerade Verbindung 10">
              <a:extLst>
                <a:ext uri="{FF2B5EF4-FFF2-40B4-BE49-F238E27FC236}">
                  <a16:creationId xmlns:a16="http://schemas.microsoft.com/office/drawing/2014/main" id="{3C0728E7-593B-4D8F-963D-C17BA85463B8}"/>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Gerade Verbindung 10">
              <a:extLst>
                <a:ext uri="{FF2B5EF4-FFF2-40B4-BE49-F238E27FC236}">
                  <a16:creationId xmlns:a16="http://schemas.microsoft.com/office/drawing/2014/main" id="{090B8F65-DF85-40A7-9A23-6E32274941A7}"/>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8475541"/>
      </p:ext>
    </p:extLst>
  </p:cSld>
  <p:clrMapOvr>
    <a:masterClrMapping/>
  </p:clrMapOvr>
  <p:hf hdr="0" dt="0"/>
  <p:extLst>
    <p:ext uri="{DCECCB84-F9BA-43D5-87BE-67443E8EF086}">
      <p15:sldGuideLst xmlns:p15="http://schemas.microsoft.com/office/powerpoint/2012/main">
        <p15:guide id="1" pos="302">
          <p15:clr>
            <a:srgbClr val="FBAE40"/>
          </p15:clr>
        </p15:guide>
        <p15:guide id="2" orient="horz" pos="2251">
          <p15:clr>
            <a:srgbClr val="FBAE40"/>
          </p15:clr>
        </p15:guide>
        <p15:guide id="3" orient="horz" pos="2432">
          <p15:clr>
            <a:srgbClr val="FBAE40"/>
          </p15:clr>
        </p15:guide>
        <p15:guide id="4" orient="horz" pos="3884">
          <p15:clr>
            <a:srgbClr val="FBAE40"/>
          </p15:clr>
        </p15:guide>
        <p15:guide id="5" orient="horz" pos="799">
          <p15:clr>
            <a:srgbClr val="FBAE40"/>
          </p15:clr>
        </p15:guide>
        <p15:guide id="6" orient="horz" pos="618">
          <p15:clr>
            <a:srgbClr val="FBAE40"/>
          </p15:clr>
        </p15:guide>
        <p15:guide id="7" orient="horz" pos="73">
          <p15:clr>
            <a:srgbClr val="FBAE40"/>
          </p15:clr>
        </p15:guide>
        <p15:guide id="8" pos="2479">
          <p15:clr>
            <a:srgbClr val="FBAE40"/>
          </p15:clr>
        </p15:guide>
        <p15:guide id="9" pos="2751">
          <p15:clr>
            <a:srgbClr val="FBAE40"/>
          </p15:clr>
        </p15:guide>
        <p15:guide id="10" pos="7378">
          <p15:clr>
            <a:srgbClr val="FBAE40"/>
          </p15:clr>
        </p15:guide>
        <p15:guide id="11" pos="4929">
          <p15:clr>
            <a:srgbClr val="FBAE40"/>
          </p15:clr>
        </p15:guide>
        <p15:guide id="12" pos="520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halte links (2 Bilder)">
    <p:spTree>
      <p:nvGrpSpPr>
        <p:cNvPr id="1" name=""/>
        <p:cNvGrpSpPr/>
        <p:nvPr/>
      </p:nvGrpSpPr>
      <p:grpSpPr>
        <a:xfrm>
          <a:off x="0" y="0"/>
          <a:ext cx="0" cy="0"/>
          <a:chOff x="0" y="0"/>
          <a:chExt cx="0" cy="0"/>
        </a:xfrm>
      </p:grpSpPr>
      <p:sp>
        <p:nvSpPr>
          <p:cNvPr id="3" name="Inhaltsplatzhalter 2"/>
          <p:cNvSpPr>
            <a:spLocks noGrp="1"/>
          </p:cNvSpPr>
          <p:nvPr>
            <p:ph idx="1"/>
          </p:nvPr>
        </p:nvSpPr>
        <p:spPr>
          <a:xfrm>
            <a:off x="479425" y="1268414"/>
            <a:ext cx="7345363" cy="489743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4" name="Titel 3"/>
          <p:cNvSpPr>
            <a:spLocks noGrp="1"/>
          </p:cNvSpPr>
          <p:nvPr>
            <p:ph type="title"/>
          </p:nvPr>
        </p:nvSpPr>
        <p:spPr/>
        <p:txBody>
          <a:bodyPr/>
          <a:lstStyle/>
          <a:p>
            <a:r>
              <a:rPr lang="de-DE" noProof="0"/>
              <a:t>Mastertitelformat bearbeiten</a:t>
            </a:r>
            <a:endParaRPr lang="de-CH" noProof="0"/>
          </a:p>
        </p:txBody>
      </p:sp>
      <p:sp>
        <p:nvSpPr>
          <p:cNvPr id="5" name="Bildplatzhalter 4"/>
          <p:cNvSpPr>
            <a:spLocks noGrp="1"/>
          </p:cNvSpPr>
          <p:nvPr>
            <p:ph type="pic" sz="quarter" idx="13"/>
          </p:nvPr>
        </p:nvSpPr>
        <p:spPr>
          <a:xfrm>
            <a:off x="8256587" y="1268700"/>
            <a:ext cx="3455987" cy="2305050"/>
          </a:xfrm>
        </p:spPr>
        <p:txBody>
          <a:bodyPr/>
          <a:lstStyle>
            <a:lvl1pPr marL="0" indent="0" algn="ctr">
              <a:buNone/>
              <a:defRPr sz="1400"/>
            </a:lvl1pPr>
          </a:lstStyle>
          <a:p>
            <a:r>
              <a:rPr lang="de-DE" noProof="0"/>
              <a:t>Bild durch Klicken auf Symbol hinzufügen</a:t>
            </a:r>
            <a:endParaRPr lang="de-CH" noProof="0"/>
          </a:p>
        </p:txBody>
      </p:sp>
      <p:sp>
        <p:nvSpPr>
          <p:cNvPr id="120" name="Bildplatzhalter 119"/>
          <p:cNvSpPr>
            <a:spLocks noGrp="1"/>
          </p:cNvSpPr>
          <p:nvPr>
            <p:ph type="pic" sz="quarter" idx="14"/>
          </p:nvPr>
        </p:nvSpPr>
        <p:spPr>
          <a:xfrm>
            <a:off x="8256588" y="3860800"/>
            <a:ext cx="3455986" cy="2305050"/>
          </a:xfrm>
        </p:spPr>
        <p:txBody>
          <a:bodyPr/>
          <a:lstStyle>
            <a:lvl1pPr marL="0" marR="0" indent="0" algn="ctr" defTabSz="914400" rtl="0" eaLnBrk="1" fontAlgn="auto" latinLnBrk="0" hangingPunct="1">
              <a:lnSpc>
                <a:spcPct val="100000"/>
              </a:lnSpc>
              <a:spcBef>
                <a:spcPts val="0"/>
              </a:spcBef>
              <a:spcAft>
                <a:spcPts val="600"/>
              </a:spcAft>
              <a:buClrTx/>
              <a:buSzTx/>
              <a:buFont typeface="Arial" pitchFamily="34" charset="0"/>
              <a:buNone/>
              <a:tabLst>
                <a:tab pos="2152650" algn="l"/>
                <a:tab pos="2876550" algn="l"/>
                <a:tab pos="4314825" algn="l"/>
                <a:tab pos="5753100" algn="l"/>
                <a:tab pos="6477000" algn="l"/>
                <a:tab pos="8353425" algn="r"/>
              </a:tabLst>
              <a:defRPr sz="1400"/>
            </a:lvl1pPr>
          </a:lstStyle>
          <a:p>
            <a:r>
              <a:rPr lang="de-DE" noProof="0"/>
              <a:t>Bild durch Klicken auf Symbol hinzufügen</a:t>
            </a:r>
            <a:endParaRPr lang="de-CH" noProof="0"/>
          </a:p>
        </p:txBody>
      </p:sp>
      <p:grpSp>
        <p:nvGrpSpPr>
          <p:cNvPr id="10" name="Gruppieren 9"/>
          <p:cNvGrpSpPr/>
          <p:nvPr/>
        </p:nvGrpSpPr>
        <p:grpSpPr>
          <a:xfrm>
            <a:off x="12288688" y="55844"/>
            <a:ext cx="733639" cy="6758055"/>
            <a:chOff x="9226077" y="55844"/>
            <a:chExt cx="733639" cy="6758055"/>
          </a:xfrm>
        </p:grpSpPr>
        <p:grpSp>
          <p:nvGrpSpPr>
            <p:cNvPr id="11" name="Gruppieren 10"/>
            <p:cNvGrpSpPr/>
            <p:nvPr/>
          </p:nvGrpSpPr>
          <p:grpSpPr>
            <a:xfrm>
              <a:off x="9252650" y="1268720"/>
              <a:ext cx="72001" cy="4896660"/>
              <a:chOff x="9252659" y="1268720"/>
              <a:chExt cx="72001" cy="4896660"/>
            </a:xfrm>
          </p:grpSpPr>
          <p:sp>
            <p:nvSpPr>
              <p:cNvPr id="33" name="Rechteck 32"/>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 name="Rechteck 33"/>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 name="Rechteck 34"/>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 name="Rechteck 35"/>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 name="Rechteck 36"/>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 name="Rechteck 37"/>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 name="Rechteck 38"/>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0" name="Rechteck 39"/>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1" name="Rechteck 40"/>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42" name="Rechteck 41"/>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3" name="Rechteck 42"/>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4" name="Rechteck 43"/>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5" name="Rechteck 44"/>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6" name="Rechteck 45"/>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7" name="Rechteck 46"/>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8" name="Rechteck 47"/>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9" name="Rechteck 48"/>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0" name="Rechteck 49"/>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1" name="Rechteck 50"/>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54" name="Rechteck 53"/>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6" name="Rechteck 65"/>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8" name="Rechteck 77"/>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12" name="Rechteck 11"/>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13" name="Rechteck 12"/>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14" name="Rechteck 13"/>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15" name="Gerade Verbindung 14"/>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17" name="Rechteck 16"/>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18" name="Gerade Verbindung 17"/>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20" name="Gerade Verbindung 19"/>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22" name="Gerade Verbindung 21"/>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24" name="Gerade Verbindung 23"/>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26" name="Gerade Verbindung 25"/>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hteck 26"/>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28" name="Gerade Verbindung 27"/>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sp>
        <p:nvSpPr>
          <p:cNvPr id="2" name="Datumsplatzhalter 1"/>
          <p:cNvSpPr>
            <a:spLocks noGrp="1"/>
          </p:cNvSpPr>
          <p:nvPr>
            <p:ph type="dt" sz="half" idx="15"/>
          </p:nvPr>
        </p:nvSpPr>
        <p:spPr/>
        <p:txBody>
          <a:bodyPr/>
          <a:lstStyle/>
          <a:p>
            <a:fld id="{D25D78F8-34E2-493A-9E25-E70DBA48F848}" type="datetime1">
              <a:rPr lang="de-DE" noProof="0" smtClean="0"/>
              <a:t>30.01.20</a:t>
            </a:fld>
            <a:endParaRPr lang="de-CH" noProof="0"/>
          </a:p>
        </p:txBody>
      </p:sp>
      <p:sp>
        <p:nvSpPr>
          <p:cNvPr id="6" name="Fußzeilenplatzhalter 5"/>
          <p:cNvSpPr>
            <a:spLocks noGrp="1"/>
          </p:cNvSpPr>
          <p:nvPr>
            <p:ph type="ftr" sz="quarter" idx="16"/>
          </p:nvPr>
        </p:nvSpPr>
        <p:spPr/>
        <p:txBody>
          <a:bodyPr/>
          <a:lstStyle/>
          <a:p>
            <a:r>
              <a:rPr lang="de-CH"/>
              <a:t>Schweizerischer Verein des Gas- und Wasserfaches (SVGW)</a:t>
            </a:r>
          </a:p>
        </p:txBody>
      </p:sp>
      <p:sp>
        <p:nvSpPr>
          <p:cNvPr id="117" name="Foliennummernplatzhalter 116"/>
          <p:cNvSpPr>
            <a:spLocks noGrp="1"/>
          </p:cNvSpPr>
          <p:nvPr>
            <p:ph type="sldNum" sz="quarter" idx="17"/>
          </p:nvPr>
        </p:nvSpPr>
        <p:spPr/>
        <p:txBody>
          <a:bodyPr/>
          <a:lstStyle/>
          <a:p>
            <a:fld id="{2FD3C850-2690-432D-9CCD-DE4449C8F8A7}" type="slidenum">
              <a:rPr lang="de-CH" noProof="0" smtClean="0"/>
              <a:t>‹Nr.›</a:t>
            </a:fld>
            <a:endParaRPr lang="de-CH" noProof="0"/>
          </a:p>
        </p:txBody>
      </p:sp>
      <p:grpSp>
        <p:nvGrpSpPr>
          <p:cNvPr id="118" name="Gruppieren 117">
            <a:extLst>
              <a:ext uri="{FF2B5EF4-FFF2-40B4-BE49-F238E27FC236}">
                <a16:creationId xmlns:a16="http://schemas.microsoft.com/office/drawing/2014/main" id="{DC88B493-0F38-44F9-93E6-02A60AE1E760}"/>
              </a:ext>
            </a:extLst>
          </p:cNvPr>
          <p:cNvGrpSpPr/>
          <p:nvPr/>
        </p:nvGrpSpPr>
        <p:grpSpPr>
          <a:xfrm>
            <a:off x="479144" y="6885384"/>
            <a:ext cx="11233500" cy="144097"/>
            <a:chOff x="395420" y="6885384"/>
            <a:chExt cx="11233500" cy="144097"/>
          </a:xfrm>
        </p:grpSpPr>
        <p:cxnSp>
          <p:nvCxnSpPr>
            <p:cNvPr id="119" name="Gerade Verbindung 10">
              <a:extLst>
                <a:ext uri="{FF2B5EF4-FFF2-40B4-BE49-F238E27FC236}">
                  <a16:creationId xmlns:a16="http://schemas.microsoft.com/office/drawing/2014/main" id="{5E931446-549B-406D-AA65-3CE241CC62C9}"/>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1">
              <a:extLst>
                <a:ext uri="{FF2B5EF4-FFF2-40B4-BE49-F238E27FC236}">
                  <a16:creationId xmlns:a16="http://schemas.microsoft.com/office/drawing/2014/main" id="{F1DF4ADE-578B-4E51-A0E8-BB5F5958DE6D}"/>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2">
              <a:extLst>
                <a:ext uri="{FF2B5EF4-FFF2-40B4-BE49-F238E27FC236}">
                  <a16:creationId xmlns:a16="http://schemas.microsoft.com/office/drawing/2014/main" id="{CA3B4EF5-6A94-4E02-B32C-AB7EBD277FBA}"/>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3">
              <a:extLst>
                <a:ext uri="{FF2B5EF4-FFF2-40B4-BE49-F238E27FC236}">
                  <a16:creationId xmlns:a16="http://schemas.microsoft.com/office/drawing/2014/main" id="{766A3809-6190-49D8-8D6B-CC43B4F05EE5}"/>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4">
              <a:extLst>
                <a:ext uri="{FF2B5EF4-FFF2-40B4-BE49-F238E27FC236}">
                  <a16:creationId xmlns:a16="http://schemas.microsoft.com/office/drawing/2014/main" id="{1F4FD7A6-60B7-4965-82B7-A59360C8AB17}"/>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5">
              <a:extLst>
                <a:ext uri="{FF2B5EF4-FFF2-40B4-BE49-F238E27FC236}">
                  <a16:creationId xmlns:a16="http://schemas.microsoft.com/office/drawing/2014/main" id="{5E67C958-6B1C-464A-B229-3FC69F694D84}"/>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6">
              <a:extLst>
                <a:ext uri="{FF2B5EF4-FFF2-40B4-BE49-F238E27FC236}">
                  <a16:creationId xmlns:a16="http://schemas.microsoft.com/office/drawing/2014/main" id="{F52F9B2A-3CD6-4C33-B975-3F22FA4753FA}"/>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7">
              <a:extLst>
                <a:ext uri="{FF2B5EF4-FFF2-40B4-BE49-F238E27FC236}">
                  <a16:creationId xmlns:a16="http://schemas.microsoft.com/office/drawing/2014/main" id="{EF13FCB6-0B05-4704-A670-19E4E6CE32D3}"/>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8">
              <a:extLst>
                <a:ext uri="{FF2B5EF4-FFF2-40B4-BE49-F238E27FC236}">
                  <a16:creationId xmlns:a16="http://schemas.microsoft.com/office/drawing/2014/main" id="{5ADF7D0E-65AC-49B2-82D8-95258383AC5F}"/>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hteck 128">
              <a:extLst>
                <a:ext uri="{FF2B5EF4-FFF2-40B4-BE49-F238E27FC236}">
                  <a16:creationId xmlns:a16="http://schemas.microsoft.com/office/drawing/2014/main" id="{E57204E3-CA7D-4285-9D48-2CE7AAD4AA50}"/>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0" name="Rechteck 129">
              <a:extLst>
                <a:ext uri="{FF2B5EF4-FFF2-40B4-BE49-F238E27FC236}">
                  <a16:creationId xmlns:a16="http://schemas.microsoft.com/office/drawing/2014/main" id="{3B792707-264F-4B8A-8878-1364923931E9}"/>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1" name="Rechteck 130">
              <a:extLst>
                <a:ext uri="{FF2B5EF4-FFF2-40B4-BE49-F238E27FC236}">
                  <a16:creationId xmlns:a16="http://schemas.microsoft.com/office/drawing/2014/main" id="{A44694A8-686B-46BA-9620-59F774CE9B74}"/>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2" name="Rechteck 131">
              <a:extLst>
                <a:ext uri="{FF2B5EF4-FFF2-40B4-BE49-F238E27FC236}">
                  <a16:creationId xmlns:a16="http://schemas.microsoft.com/office/drawing/2014/main" id="{623F16B6-2B8D-43E4-B112-87A63FB9F95A}"/>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3" name="Rechteck 132">
              <a:extLst>
                <a:ext uri="{FF2B5EF4-FFF2-40B4-BE49-F238E27FC236}">
                  <a16:creationId xmlns:a16="http://schemas.microsoft.com/office/drawing/2014/main" id="{E8B4C8B5-0F9D-4BF5-8250-3A98D7EDF72C}"/>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34" name="Rechteck 133">
              <a:extLst>
                <a:ext uri="{FF2B5EF4-FFF2-40B4-BE49-F238E27FC236}">
                  <a16:creationId xmlns:a16="http://schemas.microsoft.com/office/drawing/2014/main" id="{FD8F623F-382E-46E5-95F0-89E82A915D40}"/>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5" name="Gerade Verbindung 16">
              <a:extLst>
                <a:ext uri="{FF2B5EF4-FFF2-40B4-BE49-F238E27FC236}">
                  <a16:creationId xmlns:a16="http://schemas.microsoft.com/office/drawing/2014/main" id="{9F3BA38D-9B49-4D59-A651-5A4AECBCE1C4}"/>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6">
              <a:extLst>
                <a:ext uri="{FF2B5EF4-FFF2-40B4-BE49-F238E27FC236}">
                  <a16:creationId xmlns:a16="http://schemas.microsoft.com/office/drawing/2014/main" id="{AA8BC10A-FB4D-4AEC-BC06-6CF88A8B0D3A}"/>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0">
              <a:extLst>
                <a:ext uri="{FF2B5EF4-FFF2-40B4-BE49-F238E27FC236}">
                  <a16:creationId xmlns:a16="http://schemas.microsoft.com/office/drawing/2014/main" id="{6113D084-A381-40D9-845C-2AEBA5368A77}"/>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0">
              <a:extLst>
                <a:ext uri="{FF2B5EF4-FFF2-40B4-BE49-F238E27FC236}">
                  <a16:creationId xmlns:a16="http://schemas.microsoft.com/office/drawing/2014/main" id="{06B1A936-8FDB-4364-B500-21003B52181D}"/>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uppieren 138">
            <a:extLst>
              <a:ext uri="{FF2B5EF4-FFF2-40B4-BE49-F238E27FC236}">
                <a16:creationId xmlns:a16="http://schemas.microsoft.com/office/drawing/2014/main" id="{33BB959A-9F5C-4A06-B826-826ABE0C79EE}"/>
              </a:ext>
            </a:extLst>
          </p:cNvPr>
          <p:cNvGrpSpPr/>
          <p:nvPr/>
        </p:nvGrpSpPr>
        <p:grpSpPr>
          <a:xfrm>
            <a:off x="479144" y="6885384"/>
            <a:ext cx="11233500" cy="144097"/>
            <a:chOff x="395420" y="6885384"/>
            <a:chExt cx="11233500" cy="144097"/>
          </a:xfrm>
        </p:grpSpPr>
        <p:cxnSp>
          <p:nvCxnSpPr>
            <p:cNvPr id="140" name="Gerade Verbindung 10">
              <a:extLst>
                <a:ext uri="{FF2B5EF4-FFF2-40B4-BE49-F238E27FC236}">
                  <a16:creationId xmlns:a16="http://schemas.microsoft.com/office/drawing/2014/main" id="{6EE92800-4918-4CDD-8CF4-DD3BA453C2B1}"/>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1">
              <a:extLst>
                <a:ext uri="{FF2B5EF4-FFF2-40B4-BE49-F238E27FC236}">
                  <a16:creationId xmlns:a16="http://schemas.microsoft.com/office/drawing/2014/main" id="{8079A09D-1134-4988-B2CD-4B1A3445C62F}"/>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2">
              <a:extLst>
                <a:ext uri="{FF2B5EF4-FFF2-40B4-BE49-F238E27FC236}">
                  <a16:creationId xmlns:a16="http://schemas.microsoft.com/office/drawing/2014/main" id="{87B823EC-36AD-49C5-8AA4-1DCA4FF60AC4}"/>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3">
              <a:extLst>
                <a:ext uri="{FF2B5EF4-FFF2-40B4-BE49-F238E27FC236}">
                  <a16:creationId xmlns:a16="http://schemas.microsoft.com/office/drawing/2014/main" id="{8205DC3B-FC82-4BE8-8921-6C3777C287AA}"/>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4">
              <a:extLst>
                <a:ext uri="{FF2B5EF4-FFF2-40B4-BE49-F238E27FC236}">
                  <a16:creationId xmlns:a16="http://schemas.microsoft.com/office/drawing/2014/main" id="{43A7F1D4-B6FD-4733-974B-0D93F9505797}"/>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5">
              <a:extLst>
                <a:ext uri="{FF2B5EF4-FFF2-40B4-BE49-F238E27FC236}">
                  <a16:creationId xmlns:a16="http://schemas.microsoft.com/office/drawing/2014/main" id="{99AFFE50-D4C6-4F48-A7E1-2FE93ED73C98}"/>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6">
              <a:extLst>
                <a:ext uri="{FF2B5EF4-FFF2-40B4-BE49-F238E27FC236}">
                  <a16:creationId xmlns:a16="http://schemas.microsoft.com/office/drawing/2014/main" id="{8340D831-F64F-4B21-BAE1-79C679D01F22}"/>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7">
              <a:extLst>
                <a:ext uri="{FF2B5EF4-FFF2-40B4-BE49-F238E27FC236}">
                  <a16:creationId xmlns:a16="http://schemas.microsoft.com/office/drawing/2014/main" id="{8E15662B-3B93-4091-B8C4-F9FDE46194F6}"/>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8">
              <a:extLst>
                <a:ext uri="{FF2B5EF4-FFF2-40B4-BE49-F238E27FC236}">
                  <a16:creationId xmlns:a16="http://schemas.microsoft.com/office/drawing/2014/main" id="{0851955A-BB20-47F6-A066-7CA2EF5FFA81}"/>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Rechteck 148">
              <a:extLst>
                <a:ext uri="{FF2B5EF4-FFF2-40B4-BE49-F238E27FC236}">
                  <a16:creationId xmlns:a16="http://schemas.microsoft.com/office/drawing/2014/main" id="{28C93CD9-E56D-44D2-8096-CC3D62373B3D}"/>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50" name="Rechteck 149">
              <a:extLst>
                <a:ext uri="{FF2B5EF4-FFF2-40B4-BE49-F238E27FC236}">
                  <a16:creationId xmlns:a16="http://schemas.microsoft.com/office/drawing/2014/main" id="{0F5B080E-2382-4F28-A88A-EB36A716335D}"/>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1" name="Rechteck 150">
              <a:extLst>
                <a:ext uri="{FF2B5EF4-FFF2-40B4-BE49-F238E27FC236}">
                  <a16:creationId xmlns:a16="http://schemas.microsoft.com/office/drawing/2014/main" id="{9AAC7820-965D-41B5-9ABE-1DCF93222A9B}"/>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2" name="Rechteck 151">
              <a:extLst>
                <a:ext uri="{FF2B5EF4-FFF2-40B4-BE49-F238E27FC236}">
                  <a16:creationId xmlns:a16="http://schemas.microsoft.com/office/drawing/2014/main" id="{2CC29B9C-3697-4386-9840-6B0E3E582704}"/>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3" name="Rechteck 152">
              <a:extLst>
                <a:ext uri="{FF2B5EF4-FFF2-40B4-BE49-F238E27FC236}">
                  <a16:creationId xmlns:a16="http://schemas.microsoft.com/office/drawing/2014/main" id="{61A4DA03-CB8F-4352-9203-3B52F0D7058B}"/>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54" name="Rechteck 153">
              <a:extLst>
                <a:ext uri="{FF2B5EF4-FFF2-40B4-BE49-F238E27FC236}">
                  <a16:creationId xmlns:a16="http://schemas.microsoft.com/office/drawing/2014/main" id="{639B7DE0-4426-4EFE-96BE-62771C2CD43E}"/>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5" name="Gerade Verbindung 16">
              <a:extLst>
                <a:ext uri="{FF2B5EF4-FFF2-40B4-BE49-F238E27FC236}">
                  <a16:creationId xmlns:a16="http://schemas.microsoft.com/office/drawing/2014/main" id="{5AA8DAD3-19C0-440B-A48A-ADE4739A0D6A}"/>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 Verbindung 16">
              <a:extLst>
                <a:ext uri="{FF2B5EF4-FFF2-40B4-BE49-F238E27FC236}">
                  <a16:creationId xmlns:a16="http://schemas.microsoft.com/office/drawing/2014/main" id="{27798D60-022D-4E3C-85FA-122561309A31}"/>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0">
              <a:extLst>
                <a:ext uri="{FF2B5EF4-FFF2-40B4-BE49-F238E27FC236}">
                  <a16:creationId xmlns:a16="http://schemas.microsoft.com/office/drawing/2014/main" id="{2C29E3AB-8F8D-4FDB-9ACB-C99872191A37}"/>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10">
              <a:extLst>
                <a:ext uri="{FF2B5EF4-FFF2-40B4-BE49-F238E27FC236}">
                  <a16:creationId xmlns:a16="http://schemas.microsoft.com/office/drawing/2014/main" id="{B66384C1-1ADB-4628-A60C-77530F9C6C91}"/>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553739"/>
      </p:ext>
    </p:extLst>
  </p:cSld>
  <p:clrMapOvr>
    <a:masterClrMapping/>
  </p:clrMapOvr>
  <p:hf hdr="0" dt="0"/>
  <p:extLst>
    <p:ext uri="{DCECCB84-F9BA-43D5-87BE-67443E8EF086}">
      <p15:sldGuideLst xmlns:p15="http://schemas.microsoft.com/office/powerpoint/2012/main">
        <p15:guide id="1" pos="4929">
          <p15:clr>
            <a:srgbClr val="FBAE40"/>
          </p15:clr>
        </p15:guide>
        <p15:guide id="2" pos="302">
          <p15:clr>
            <a:srgbClr val="FBAE40"/>
          </p15:clr>
        </p15:guide>
        <p15:guide id="3" pos="5201">
          <p15:clr>
            <a:srgbClr val="FBAE40"/>
          </p15:clr>
        </p15:guide>
        <p15:guide id="4" pos="7378">
          <p15:clr>
            <a:srgbClr val="FBAE40"/>
          </p15:clr>
        </p15:guide>
        <p15:guide id="5" orient="horz" pos="799">
          <p15:clr>
            <a:srgbClr val="FBAE40"/>
          </p15:clr>
        </p15:guide>
        <p15:guide id="6" orient="horz" pos="618">
          <p15:clr>
            <a:srgbClr val="FBAE40"/>
          </p15:clr>
        </p15:guide>
        <p15:guide id="7" orient="horz" pos="73">
          <p15:clr>
            <a:srgbClr val="FBAE40"/>
          </p15:clr>
        </p15:guide>
        <p15:guide id="8" orient="horz" pos="2251">
          <p15:clr>
            <a:srgbClr val="FBAE40"/>
          </p15:clr>
        </p15:guide>
        <p15:guide id="9" orient="horz" pos="2432">
          <p15:clr>
            <a:srgbClr val="FBAE40"/>
          </p15:clr>
        </p15:guide>
        <p15:guide id="10" orient="horz" pos="38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BG)">
    <p:spTree>
      <p:nvGrpSpPr>
        <p:cNvPr id="1" name=""/>
        <p:cNvGrpSpPr/>
        <p:nvPr/>
      </p:nvGrpSpPr>
      <p:grpSpPr>
        <a:xfrm>
          <a:off x="0" y="0"/>
          <a:ext cx="0" cy="0"/>
          <a:chOff x="0" y="0"/>
          <a:chExt cx="0" cy="0"/>
        </a:xfrm>
      </p:grpSpPr>
      <p:sp>
        <p:nvSpPr>
          <p:cNvPr id="124" name="Rechteck 12"/>
          <p:cNvSpPr/>
          <p:nvPr/>
        </p:nvSpPr>
        <p:spPr>
          <a:xfrm>
            <a:off x="-9536" y="1"/>
            <a:ext cx="12201535"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0" y="981074"/>
            <a:ext cx="12192000" cy="5184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noProof="0"/>
              <a:t>Mastertitelformat bearbeiten</a:t>
            </a:r>
            <a:endParaRPr lang="de-CH" noProof="0"/>
          </a:p>
        </p:txBody>
      </p:sp>
      <p:sp>
        <p:nvSpPr>
          <p:cNvPr id="3" name="Inhaltsplatzhalter 2"/>
          <p:cNvSpPr>
            <a:spLocks noGrp="1"/>
          </p:cNvSpPr>
          <p:nvPr>
            <p:ph idx="1"/>
          </p:nvPr>
        </p:nvSpPr>
        <p:spPr>
          <a:xfrm>
            <a:off x="479425" y="1268414"/>
            <a:ext cx="11233150" cy="460851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29" name="Gruppieren 28"/>
          <p:cNvGrpSpPr/>
          <p:nvPr/>
        </p:nvGrpSpPr>
        <p:grpSpPr>
          <a:xfrm>
            <a:off x="12288688" y="55844"/>
            <a:ext cx="733639" cy="6758055"/>
            <a:chOff x="9226077" y="55844"/>
            <a:chExt cx="733639" cy="6758055"/>
          </a:xfrm>
        </p:grpSpPr>
        <p:grpSp>
          <p:nvGrpSpPr>
            <p:cNvPr id="30" name="Gruppieren 29"/>
            <p:cNvGrpSpPr/>
            <p:nvPr/>
          </p:nvGrpSpPr>
          <p:grpSpPr>
            <a:xfrm>
              <a:off x="9252650" y="1268720"/>
              <a:ext cx="72001" cy="4896660"/>
              <a:chOff x="9252659" y="1268720"/>
              <a:chExt cx="72001" cy="4896660"/>
            </a:xfrm>
          </p:grpSpPr>
          <p:sp>
            <p:nvSpPr>
              <p:cNvPr id="54" name="Rechteck 53"/>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3" name="Rechteck 62"/>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5" name="Rechteck 74"/>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7" name="Rechteck 86"/>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9" name="Rechteck 98"/>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3" name="Rechteck 112"/>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4" name="Rechteck 113"/>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5" name="Rechteck 114"/>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6" name="Rechteck 115"/>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7" name="Rechteck 116"/>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8" name="Rechteck 117"/>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9" name="Rechteck 118"/>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20" name="Rechteck 119"/>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21" name="Rechteck 120"/>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31" name="Rechteck 30"/>
            <p:cNvSpPr/>
            <p:nvPr/>
          </p:nvSpPr>
          <p:spPr>
            <a:xfrm>
              <a:off x="9567263" y="5732892"/>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32" name="Rechteck 31"/>
            <p:cNvSpPr/>
            <p:nvPr/>
          </p:nvSpPr>
          <p:spPr>
            <a:xfrm>
              <a:off x="9252650" y="558930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3" name="Rechteck 32"/>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4" name="Gerade Verbindung 33"/>
            <p:cNvCxnSpPr/>
            <p:nvPr/>
          </p:nvCxnSpPr>
          <p:spPr>
            <a:xfrm>
              <a:off x="9252650" y="5876892"/>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6" name="Rechteck 35"/>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7" name="Gerade Verbindung 36"/>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9" name="Gerade Verbindung 38"/>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41" name="Gerade Verbindung 40"/>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43" name="Gerade Verbindung 42"/>
            <p:cNvCxnSpPr/>
            <p:nvPr/>
          </p:nvCxnSpPr>
          <p:spPr>
            <a:xfrm>
              <a:off x="9252650" y="356150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9396670" y="350145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0.40</a:t>
              </a:r>
            </a:p>
          </p:txBody>
        </p:sp>
        <p:cxnSp>
          <p:nvCxnSpPr>
            <p:cNvPr id="46" name="Gerade Verbindung 45"/>
            <p:cNvCxnSpPr/>
            <p:nvPr/>
          </p:nvCxnSpPr>
          <p:spPr>
            <a:xfrm>
              <a:off x="9252650" y="515724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21"/>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Rechteck 122"/>
            <p:cNvSpPr/>
            <p:nvPr/>
          </p:nvSpPr>
          <p:spPr>
            <a:xfrm>
              <a:off x="9252650" y="602094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Background</a:t>
              </a:r>
            </a:p>
          </p:txBody>
        </p:sp>
      </p:grpSp>
      <p:sp>
        <p:nvSpPr>
          <p:cNvPr id="4" name="Datumsplatzhalter 3"/>
          <p:cNvSpPr>
            <a:spLocks noGrp="1"/>
          </p:cNvSpPr>
          <p:nvPr>
            <p:ph type="dt" sz="half" idx="10"/>
          </p:nvPr>
        </p:nvSpPr>
        <p:spPr/>
        <p:txBody>
          <a:bodyPr/>
          <a:lstStyle/>
          <a:p>
            <a:fld id="{D25D78F8-34E2-493A-9E25-E70DBA48F848}" type="datetime1">
              <a:rPr lang="de-DE" noProof="0" smtClean="0"/>
              <a:t>30.01.20</a:t>
            </a:fld>
            <a:endParaRPr lang="de-CH" noProof="0"/>
          </a:p>
        </p:txBody>
      </p:sp>
      <p:sp>
        <p:nvSpPr>
          <p:cNvPr id="5" name="Fußzeilenplatzhalter 4"/>
          <p:cNvSpPr>
            <a:spLocks noGrp="1"/>
          </p:cNvSpPr>
          <p:nvPr>
            <p:ph type="ftr" sz="quarter" idx="11"/>
          </p:nvPr>
        </p:nvSpPr>
        <p:spPr/>
        <p:txBody>
          <a:bodyPr/>
          <a:lstStyle/>
          <a:p>
            <a:r>
              <a:rPr lang="de-CH"/>
              <a:t>Schweizerischer Verein des Gas- und Wasserfaches (SVGW)</a:t>
            </a:r>
          </a:p>
        </p:txBody>
      </p:sp>
      <p:sp>
        <p:nvSpPr>
          <p:cNvPr id="6" name="Foliennummernplatzhalter 5"/>
          <p:cNvSpPr>
            <a:spLocks noGrp="1"/>
          </p:cNvSpPr>
          <p:nvPr>
            <p:ph type="sldNum" sz="quarter" idx="12"/>
          </p:nvPr>
        </p:nvSpPr>
        <p:spPr/>
        <p:txBody>
          <a:bodyPr/>
          <a:lstStyle/>
          <a:p>
            <a:fld id="{2FD3C850-2690-432D-9CCD-DE4449C8F8A7}" type="slidenum">
              <a:rPr lang="de-CH" noProof="0" smtClean="0"/>
              <a:t>‹Nr.›</a:t>
            </a:fld>
            <a:endParaRPr lang="de-CH" noProof="0"/>
          </a:p>
        </p:txBody>
      </p:sp>
      <p:grpSp>
        <p:nvGrpSpPr>
          <p:cNvPr id="125" name="Gruppieren 124">
            <a:extLst>
              <a:ext uri="{FF2B5EF4-FFF2-40B4-BE49-F238E27FC236}">
                <a16:creationId xmlns:a16="http://schemas.microsoft.com/office/drawing/2014/main" id="{BA3539F4-85D2-4976-A797-93518C6A63EE}"/>
              </a:ext>
            </a:extLst>
          </p:cNvPr>
          <p:cNvGrpSpPr/>
          <p:nvPr/>
        </p:nvGrpSpPr>
        <p:grpSpPr>
          <a:xfrm>
            <a:off x="479144" y="6885384"/>
            <a:ext cx="11233500" cy="144097"/>
            <a:chOff x="395420" y="6885384"/>
            <a:chExt cx="11233500" cy="144097"/>
          </a:xfrm>
        </p:grpSpPr>
        <p:cxnSp>
          <p:nvCxnSpPr>
            <p:cNvPr id="126" name="Gerade Verbindung 10">
              <a:extLst>
                <a:ext uri="{FF2B5EF4-FFF2-40B4-BE49-F238E27FC236}">
                  <a16:creationId xmlns:a16="http://schemas.microsoft.com/office/drawing/2014/main" id="{77B8A342-B17C-4D89-8CF6-D8504DCCFA81}"/>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1">
              <a:extLst>
                <a:ext uri="{FF2B5EF4-FFF2-40B4-BE49-F238E27FC236}">
                  <a16:creationId xmlns:a16="http://schemas.microsoft.com/office/drawing/2014/main" id="{86DC8396-E6FA-44C7-A72E-F2451DC94802}"/>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2">
              <a:extLst>
                <a:ext uri="{FF2B5EF4-FFF2-40B4-BE49-F238E27FC236}">
                  <a16:creationId xmlns:a16="http://schemas.microsoft.com/office/drawing/2014/main" id="{320CD90B-85F2-474A-B7A1-6F9E554D98AC}"/>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3">
              <a:extLst>
                <a:ext uri="{FF2B5EF4-FFF2-40B4-BE49-F238E27FC236}">
                  <a16:creationId xmlns:a16="http://schemas.microsoft.com/office/drawing/2014/main" id="{FAD0918D-7170-435B-8E56-2F51DBE8309B}"/>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4">
              <a:extLst>
                <a:ext uri="{FF2B5EF4-FFF2-40B4-BE49-F238E27FC236}">
                  <a16:creationId xmlns:a16="http://schemas.microsoft.com/office/drawing/2014/main" id="{4375A449-BBEF-4AA9-8CE5-258CC670D896}"/>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5">
              <a:extLst>
                <a:ext uri="{FF2B5EF4-FFF2-40B4-BE49-F238E27FC236}">
                  <a16:creationId xmlns:a16="http://schemas.microsoft.com/office/drawing/2014/main" id="{6488EE1A-E3A5-4692-9B1C-FCA75B74CCE5}"/>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6">
              <a:extLst>
                <a:ext uri="{FF2B5EF4-FFF2-40B4-BE49-F238E27FC236}">
                  <a16:creationId xmlns:a16="http://schemas.microsoft.com/office/drawing/2014/main" id="{3169F3A9-083B-49EE-8F12-FF3995A4B651}"/>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7">
              <a:extLst>
                <a:ext uri="{FF2B5EF4-FFF2-40B4-BE49-F238E27FC236}">
                  <a16:creationId xmlns:a16="http://schemas.microsoft.com/office/drawing/2014/main" id="{AF300CFE-BEBC-45F2-86DD-DE258D9AC160}"/>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8">
              <a:extLst>
                <a:ext uri="{FF2B5EF4-FFF2-40B4-BE49-F238E27FC236}">
                  <a16:creationId xmlns:a16="http://schemas.microsoft.com/office/drawing/2014/main" id="{2EE27403-7E73-4392-AF27-5700E74202D5}"/>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Rechteck 134">
              <a:extLst>
                <a:ext uri="{FF2B5EF4-FFF2-40B4-BE49-F238E27FC236}">
                  <a16:creationId xmlns:a16="http://schemas.microsoft.com/office/drawing/2014/main" id="{F238F986-1ED4-48E5-AF71-355D49503DCA}"/>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6" name="Rechteck 135">
              <a:extLst>
                <a:ext uri="{FF2B5EF4-FFF2-40B4-BE49-F238E27FC236}">
                  <a16:creationId xmlns:a16="http://schemas.microsoft.com/office/drawing/2014/main" id="{5A23DF0F-9552-4EF3-AF1E-3D1E899147F4}"/>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7" name="Rechteck 136">
              <a:extLst>
                <a:ext uri="{FF2B5EF4-FFF2-40B4-BE49-F238E27FC236}">
                  <a16:creationId xmlns:a16="http://schemas.microsoft.com/office/drawing/2014/main" id="{372BC884-CE96-4777-83C7-E1EDF64F1FD2}"/>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8" name="Rechteck 137">
              <a:extLst>
                <a:ext uri="{FF2B5EF4-FFF2-40B4-BE49-F238E27FC236}">
                  <a16:creationId xmlns:a16="http://schemas.microsoft.com/office/drawing/2014/main" id="{B58E6FB2-7DD3-4857-9321-54BFDFF328CD}"/>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9" name="Rechteck 138">
              <a:extLst>
                <a:ext uri="{FF2B5EF4-FFF2-40B4-BE49-F238E27FC236}">
                  <a16:creationId xmlns:a16="http://schemas.microsoft.com/office/drawing/2014/main" id="{DAE794CA-7456-4748-A607-D02DACC2497D}"/>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40" name="Rechteck 139">
              <a:extLst>
                <a:ext uri="{FF2B5EF4-FFF2-40B4-BE49-F238E27FC236}">
                  <a16:creationId xmlns:a16="http://schemas.microsoft.com/office/drawing/2014/main" id="{CAE05275-AF1B-4A67-A024-7D73D5B2EFB1}"/>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41" name="Gerade Verbindung 16">
              <a:extLst>
                <a:ext uri="{FF2B5EF4-FFF2-40B4-BE49-F238E27FC236}">
                  <a16:creationId xmlns:a16="http://schemas.microsoft.com/office/drawing/2014/main" id="{10635195-20B9-4D91-80DF-71B7C5D0A80E}"/>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6">
              <a:extLst>
                <a:ext uri="{FF2B5EF4-FFF2-40B4-BE49-F238E27FC236}">
                  <a16:creationId xmlns:a16="http://schemas.microsoft.com/office/drawing/2014/main" id="{F8559A40-7FD3-4E2D-BBA5-03B67967F228}"/>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0">
              <a:extLst>
                <a:ext uri="{FF2B5EF4-FFF2-40B4-BE49-F238E27FC236}">
                  <a16:creationId xmlns:a16="http://schemas.microsoft.com/office/drawing/2014/main" id="{EDA5F593-9AF5-45B1-B319-E18FDBD8F3DA}"/>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0">
              <a:extLst>
                <a:ext uri="{FF2B5EF4-FFF2-40B4-BE49-F238E27FC236}">
                  <a16:creationId xmlns:a16="http://schemas.microsoft.com/office/drawing/2014/main" id="{CECCD1C4-29AD-4FAE-8340-3D6827EABC37}"/>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uppieren 144">
            <a:extLst>
              <a:ext uri="{FF2B5EF4-FFF2-40B4-BE49-F238E27FC236}">
                <a16:creationId xmlns:a16="http://schemas.microsoft.com/office/drawing/2014/main" id="{3848F0D2-A3FA-459F-8FF5-C32D063290AA}"/>
              </a:ext>
            </a:extLst>
          </p:cNvPr>
          <p:cNvGrpSpPr/>
          <p:nvPr/>
        </p:nvGrpSpPr>
        <p:grpSpPr>
          <a:xfrm>
            <a:off x="479144" y="6885384"/>
            <a:ext cx="11233500" cy="144097"/>
            <a:chOff x="395420" y="6885384"/>
            <a:chExt cx="11233500" cy="144097"/>
          </a:xfrm>
        </p:grpSpPr>
        <p:cxnSp>
          <p:nvCxnSpPr>
            <p:cNvPr id="146" name="Gerade Verbindung 10">
              <a:extLst>
                <a:ext uri="{FF2B5EF4-FFF2-40B4-BE49-F238E27FC236}">
                  <a16:creationId xmlns:a16="http://schemas.microsoft.com/office/drawing/2014/main" id="{61612A91-3D46-4E44-94A0-06336D14CF3D}"/>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1">
              <a:extLst>
                <a:ext uri="{FF2B5EF4-FFF2-40B4-BE49-F238E27FC236}">
                  <a16:creationId xmlns:a16="http://schemas.microsoft.com/office/drawing/2014/main" id="{E1D06FE2-3917-48BC-B123-8A5415B5813C}"/>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2">
              <a:extLst>
                <a:ext uri="{FF2B5EF4-FFF2-40B4-BE49-F238E27FC236}">
                  <a16:creationId xmlns:a16="http://schemas.microsoft.com/office/drawing/2014/main" id="{472E0031-DC85-4E61-8A1E-DD6329FB4102}"/>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3">
              <a:extLst>
                <a:ext uri="{FF2B5EF4-FFF2-40B4-BE49-F238E27FC236}">
                  <a16:creationId xmlns:a16="http://schemas.microsoft.com/office/drawing/2014/main" id="{39ED2065-3B44-4DB8-9D04-5143BEFDC016}"/>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4">
              <a:extLst>
                <a:ext uri="{FF2B5EF4-FFF2-40B4-BE49-F238E27FC236}">
                  <a16:creationId xmlns:a16="http://schemas.microsoft.com/office/drawing/2014/main" id="{42D41CBB-1551-4EAE-AA93-CFCF6DC63389}"/>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5">
              <a:extLst>
                <a:ext uri="{FF2B5EF4-FFF2-40B4-BE49-F238E27FC236}">
                  <a16:creationId xmlns:a16="http://schemas.microsoft.com/office/drawing/2014/main" id="{C7B79958-EC85-4F0E-A3C5-65FEDC51DCBB}"/>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 Verbindung 16">
              <a:extLst>
                <a:ext uri="{FF2B5EF4-FFF2-40B4-BE49-F238E27FC236}">
                  <a16:creationId xmlns:a16="http://schemas.microsoft.com/office/drawing/2014/main" id="{074FF9DE-208B-4BC6-8B46-CC56E35BABEF}"/>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 Verbindung 17">
              <a:extLst>
                <a:ext uri="{FF2B5EF4-FFF2-40B4-BE49-F238E27FC236}">
                  <a16:creationId xmlns:a16="http://schemas.microsoft.com/office/drawing/2014/main" id="{2ABBB591-3716-4D1F-9D60-4C919B3BD16D}"/>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 Verbindung 18">
              <a:extLst>
                <a:ext uri="{FF2B5EF4-FFF2-40B4-BE49-F238E27FC236}">
                  <a16:creationId xmlns:a16="http://schemas.microsoft.com/office/drawing/2014/main" id="{42E64F74-B792-42BB-9EE5-60D5B50456E1}"/>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Rechteck 154">
              <a:extLst>
                <a:ext uri="{FF2B5EF4-FFF2-40B4-BE49-F238E27FC236}">
                  <a16:creationId xmlns:a16="http://schemas.microsoft.com/office/drawing/2014/main" id="{A4C910E4-4F73-4B4E-A3AA-9DDCAC8DC1B6}"/>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56" name="Rechteck 155">
              <a:extLst>
                <a:ext uri="{FF2B5EF4-FFF2-40B4-BE49-F238E27FC236}">
                  <a16:creationId xmlns:a16="http://schemas.microsoft.com/office/drawing/2014/main" id="{2B41C440-772F-4414-B798-C6AE5DACBB11}"/>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7" name="Rechteck 156">
              <a:extLst>
                <a:ext uri="{FF2B5EF4-FFF2-40B4-BE49-F238E27FC236}">
                  <a16:creationId xmlns:a16="http://schemas.microsoft.com/office/drawing/2014/main" id="{2463D294-2529-4CAD-939C-AF953B30660A}"/>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8" name="Rechteck 157">
              <a:extLst>
                <a:ext uri="{FF2B5EF4-FFF2-40B4-BE49-F238E27FC236}">
                  <a16:creationId xmlns:a16="http://schemas.microsoft.com/office/drawing/2014/main" id="{ED02367F-C1FB-447A-B521-0CD92B6C109D}"/>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9" name="Rechteck 158">
              <a:extLst>
                <a:ext uri="{FF2B5EF4-FFF2-40B4-BE49-F238E27FC236}">
                  <a16:creationId xmlns:a16="http://schemas.microsoft.com/office/drawing/2014/main" id="{8E6EC469-DB73-4B0B-8414-4AE85D5C3619}"/>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60" name="Rechteck 159">
              <a:extLst>
                <a:ext uri="{FF2B5EF4-FFF2-40B4-BE49-F238E27FC236}">
                  <a16:creationId xmlns:a16="http://schemas.microsoft.com/office/drawing/2014/main" id="{32B83B0D-6133-44CF-852B-EDAE09B447E7}"/>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61" name="Gerade Verbindung 16">
              <a:extLst>
                <a:ext uri="{FF2B5EF4-FFF2-40B4-BE49-F238E27FC236}">
                  <a16:creationId xmlns:a16="http://schemas.microsoft.com/office/drawing/2014/main" id="{AEB52E35-6C17-4ECA-98AB-C8D271C2E457}"/>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 Verbindung 16">
              <a:extLst>
                <a:ext uri="{FF2B5EF4-FFF2-40B4-BE49-F238E27FC236}">
                  <a16:creationId xmlns:a16="http://schemas.microsoft.com/office/drawing/2014/main" id="{802E39AD-6531-4E7C-85A8-274EC9053357}"/>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0">
              <a:extLst>
                <a:ext uri="{FF2B5EF4-FFF2-40B4-BE49-F238E27FC236}">
                  <a16:creationId xmlns:a16="http://schemas.microsoft.com/office/drawing/2014/main" id="{A32FF49E-127D-4A3A-B793-9146EF897979}"/>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 Verbindung 10">
              <a:extLst>
                <a:ext uri="{FF2B5EF4-FFF2-40B4-BE49-F238E27FC236}">
                  <a16:creationId xmlns:a16="http://schemas.microsoft.com/office/drawing/2014/main" id="{2F7C3FA8-C5E6-46D4-87B0-6E3490C03C09}"/>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154645"/>
      </p:ext>
    </p:extLst>
  </p:cSld>
  <p:clrMapOvr>
    <a:masterClrMapping/>
  </p:clrMapOvr>
  <p:hf hdr="0" dt="0"/>
  <p:extLst>
    <p:ext uri="{DCECCB84-F9BA-43D5-87BE-67443E8EF086}">
      <p15:sldGuideLst xmlns:p15="http://schemas.microsoft.com/office/powerpoint/2012/main">
        <p15:guide id="1" pos="302">
          <p15:clr>
            <a:srgbClr val="FBAE40"/>
          </p15:clr>
        </p15:guide>
        <p15:guide id="2" pos="7378">
          <p15:clr>
            <a:srgbClr val="FBAE40"/>
          </p15:clr>
        </p15:guide>
        <p15:guide id="3" orient="horz" pos="799">
          <p15:clr>
            <a:srgbClr val="FBAE40"/>
          </p15:clr>
        </p15:guide>
        <p15:guide id="4" orient="horz" pos="618">
          <p15:clr>
            <a:srgbClr val="FBAE40"/>
          </p15:clr>
        </p15:guide>
        <p15:guide id="5" orient="horz" pos="73">
          <p15:clr>
            <a:srgbClr val="FBAE40"/>
          </p15:clr>
        </p15:guide>
        <p15:guide id="6" orient="horz" pos="37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halt mit Fusszeile (BG)">
    <p:spTree>
      <p:nvGrpSpPr>
        <p:cNvPr id="1" name=""/>
        <p:cNvGrpSpPr/>
        <p:nvPr/>
      </p:nvGrpSpPr>
      <p:grpSpPr>
        <a:xfrm>
          <a:off x="0" y="0"/>
          <a:ext cx="0" cy="0"/>
          <a:chOff x="0" y="0"/>
          <a:chExt cx="0" cy="0"/>
        </a:xfrm>
      </p:grpSpPr>
      <p:sp>
        <p:nvSpPr>
          <p:cNvPr id="125" name="Rechteck 12"/>
          <p:cNvSpPr/>
          <p:nvPr/>
        </p:nvSpPr>
        <p:spPr>
          <a:xfrm>
            <a:off x="-9536" y="1"/>
            <a:ext cx="12201535"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0" y="981076"/>
            <a:ext cx="12192000" cy="518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noProof="0"/>
              <a:t>Mastertitelformat bearbeiten</a:t>
            </a:r>
            <a:endParaRPr lang="de-CH" noProof="0"/>
          </a:p>
        </p:txBody>
      </p:sp>
      <p:sp>
        <p:nvSpPr>
          <p:cNvPr id="3" name="Inhaltsplatzhalter 2"/>
          <p:cNvSpPr>
            <a:spLocks noGrp="1"/>
          </p:cNvSpPr>
          <p:nvPr>
            <p:ph idx="1"/>
          </p:nvPr>
        </p:nvSpPr>
        <p:spPr>
          <a:xfrm>
            <a:off x="479425" y="1268414"/>
            <a:ext cx="11233150" cy="360045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31" name="Gruppieren 30"/>
          <p:cNvGrpSpPr/>
          <p:nvPr/>
        </p:nvGrpSpPr>
        <p:grpSpPr>
          <a:xfrm>
            <a:off x="12288688" y="55844"/>
            <a:ext cx="701236" cy="6758055"/>
            <a:chOff x="9226077" y="55844"/>
            <a:chExt cx="701236" cy="6758055"/>
          </a:xfrm>
        </p:grpSpPr>
        <p:grpSp>
          <p:nvGrpSpPr>
            <p:cNvPr id="32" name="Gruppieren 31"/>
            <p:cNvGrpSpPr/>
            <p:nvPr/>
          </p:nvGrpSpPr>
          <p:grpSpPr>
            <a:xfrm>
              <a:off x="9252650" y="1268720"/>
              <a:ext cx="72001" cy="4896660"/>
              <a:chOff x="9252659" y="1268720"/>
              <a:chExt cx="72001" cy="4896660"/>
            </a:xfrm>
          </p:grpSpPr>
          <p:sp>
            <p:nvSpPr>
              <p:cNvPr id="51" name="Rechteck 50"/>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0" name="Rechteck 59"/>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2" name="Rechteck 71"/>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4" name="Rechteck 83"/>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6" name="Rechteck 95"/>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3" name="Rechteck 112"/>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4" name="Rechteck 113"/>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5" name="Rechteck 114"/>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6" name="Rechteck 115"/>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7" name="Rechteck 116"/>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8" name="Rechteck 117"/>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33" name="Rechteck 32"/>
            <p:cNvSpPr/>
            <p:nvPr/>
          </p:nvSpPr>
          <p:spPr>
            <a:xfrm>
              <a:off x="9567263" y="5732892"/>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34" name="Rechteck 33"/>
            <p:cNvSpPr/>
            <p:nvPr/>
          </p:nvSpPr>
          <p:spPr>
            <a:xfrm>
              <a:off x="9252650" y="558930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5" name="Rechteck 34"/>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6" name="Gerade Verbindung 35"/>
            <p:cNvCxnSpPr/>
            <p:nvPr/>
          </p:nvCxnSpPr>
          <p:spPr>
            <a:xfrm>
              <a:off x="9252650" y="5876892"/>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8" name="Rechteck 37"/>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9" name="Gerade Verbindung 38"/>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41" name="Gerade Verbindung 40"/>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43" name="Gerade Verbindung 42"/>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47" name="Gerade Verbindung 46"/>
            <p:cNvCxnSpPr/>
            <p:nvPr/>
          </p:nvCxnSpPr>
          <p:spPr>
            <a:xfrm>
              <a:off x="9252650" y="515724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9252650" y="602094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Background</a:t>
              </a:r>
            </a:p>
          </p:txBody>
        </p:sp>
        <p:sp>
          <p:nvSpPr>
            <p:cNvPr id="119" name="Rechteck 118"/>
            <p:cNvSpPr/>
            <p:nvPr/>
          </p:nvSpPr>
          <p:spPr>
            <a:xfrm>
              <a:off x="9567263" y="472400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4.00</a:t>
              </a:r>
            </a:p>
          </p:txBody>
        </p:sp>
        <p:sp>
          <p:nvSpPr>
            <p:cNvPr id="120" name="Rechteck 119"/>
            <p:cNvSpPr/>
            <p:nvPr/>
          </p:nvSpPr>
          <p:spPr>
            <a:xfrm>
              <a:off x="9252650" y="4580408"/>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121" name="Gerade Verbindung 120"/>
            <p:cNvCxnSpPr/>
            <p:nvPr/>
          </p:nvCxnSpPr>
          <p:spPr>
            <a:xfrm>
              <a:off x="9252650" y="486800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hteck 121"/>
            <p:cNvSpPr/>
            <p:nvPr/>
          </p:nvSpPr>
          <p:spPr>
            <a:xfrm>
              <a:off x="9567263" y="5158356"/>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4.80</a:t>
              </a:r>
            </a:p>
          </p:txBody>
        </p:sp>
        <p:sp>
          <p:nvSpPr>
            <p:cNvPr id="123" name="Rechteck 122"/>
            <p:cNvSpPr/>
            <p:nvPr/>
          </p:nvSpPr>
          <p:spPr>
            <a:xfrm>
              <a:off x="9252650" y="5301708"/>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124" name="Gerade Verbindung 123"/>
            <p:cNvCxnSpPr/>
            <p:nvPr/>
          </p:nvCxnSpPr>
          <p:spPr>
            <a:xfrm>
              <a:off x="9252650" y="5156815"/>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umsplatzhalter 3"/>
          <p:cNvSpPr>
            <a:spLocks noGrp="1"/>
          </p:cNvSpPr>
          <p:nvPr>
            <p:ph type="dt" sz="half" idx="14"/>
          </p:nvPr>
        </p:nvSpPr>
        <p:spPr/>
        <p:txBody>
          <a:bodyPr/>
          <a:lstStyle/>
          <a:p>
            <a:fld id="{D25D78F8-34E2-493A-9E25-E70DBA48F848}" type="datetime1">
              <a:rPr lang="de-DE" noProof="0" smtClean="0"/>
              <a:t>30.01.20</a:t>
            </a:fld>
            <a:endParaRPr lang="de-CH" noProof="0"/>
          </a:p>
        </p:txBody>
      </p:sp>
      <p:sp>
        <p:nvSpPr>
          <p:cNvPr id="5" name="Fußzeilenplatzhalter 4"/>
          <p:cNvSpPr>
            <a:spLocks noGrp="1"/>
          </p:cNvSpPr>
          <p:nvPr>
            <p:ph type="ftr" sz="quarter" idx="15"/>
          </p:nvPr>
        </p:nvSpPr>
        <p:spPr/>
        <p:txBody>
          <a:bodyPr/>
          <a:lstStyle/>
          <a:p>
            <a:r>
              <a:rPr lang="de-CH"/>
              <a:t>Schweizerischer Verein des Gas- und Wasserfaches (SVGW)</a:t>
            </a:r>
          </a:p>
        </p:txBody>
      </p:sp>
      <p:sp>
        <p:nvSpPr>
          <p:cNvPr id="6" name="Foliennummernplatzhalter 5"/>
          <p:cNvSpPr>
            <a:spLocks noGrp="1"/>
          </p:cNvSpPr>
          <p:nvPr>
            <p:ph type="sldNum" sz="quarter" idx="16"/>
          </p:nvPr>
        </p:nvSpPr>
        <p:spPr/>
        <p:txBody>
          <a:bodyPr/>
          <a:lstStyle/>
          <a:p>
            <a:fld id="{2FD3C850-2690-432D-9CCD-DE4449C8F8A7}" type="slidenum">
              <a:rPr lang="de-CH" noProof="0" smtClean="0"/>
              <a:t>‹Nr.›</a:t>
            </a:fld>
            <a:endParaRPr lang="de-CH" noProof="0"/>
          </a:p>
        </p:txBody>
      </p:sp>
      <p:sp>
        <p:nvSpPr>
          <p:cNvPr id="8" name="Textplatzhalter 7"/>
          <p:cNvSpPr>
            <a:spLocks noGrp="1"/>
          </p:cNvSpPr>
          <p:nvPr>
            <p:ph type="body" sz="quarter" idx="17"/>
          </p:nvPr>
        </p:nvSpPr>
        <p:spPr>
          <a:xfrm>
            <a:off x="479425" y="5156200"/>
            <a:ext cx="11233150" cy="7223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grpSp>
        <p:nvGrpSpPr>
          <p:cNvPr id="126" name="Gruppieren 125">
            <a:extLst>
              <a:ext uri="{FF2B5EF4-FFF2-40B4-BE49-F238E27FC236}">
                <a16:creationId xmlns:a16="http://schemas.microsoft.com/office/drawing/2014/main" id="{7B5FF725-FB17-4D3C-83E0-A142286E53DE}"/>
              </a:ext>
            </a:extLst>
          </p:cNvPr>
          <p:cNvGrpSpPr/>
          <p:nvPr/>
        </p:nvGrpSpPr>
        <p:grpSpPr>
          <a:xfrm>
            <a:off x="479144" y="6885384"/>
            <a:ext cx="11233500" cy="144097"/>
            <a:chOff x="395420" y="6885384"/>
            <a:chExt cx="11233500" cy="144097"/>
          </a:xfrm>
        </p:grpSpPr>
        <p:cxnSp>
          <p:nvCxnSpPr>
            <p:cNvPr id="127" name="Gerade Verbindung 10">
              <a:extLst>
                <a:ext uri="{FF2B5EF4-FFF2-40B4-BE49-F238E27FC236}">
                  <a16:creationId xmlns:a16="http://schemas.microsoft.com/office/drawing/2014/main" id="{152B2294-3915-4642-9C91-5DCBEC520584}"/>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1">
              <a:extLst>
                <a:ext uri="{FF2B5EF4-FFF2-40B4-BE49-F238E27FC236}">
                  <a16:creationId xmlns:a16="http://schemas.microsoft.com/office/drawing/2014/main" id="{D7B079B2-041A-4CB5-96D7-4CCFF6FFB93E}"/>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2">
              <a:extLst>
                <a:ext uri="{FF2B5EF4-FFF2-40B4-BE49-F238E27FC236}">
                  <a16:creationId xmlns:a16="http://schemas.microsoft.com/office/drawing/2014/main" id="{7B055E26-A679-4075-8948-25142E836A0A}"/>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3">
              <a:extLst>
                <a:ext uri="{FF2B5EF4-FFF2-40B4-BE49-F238E27FC236}">
                  <a16:creationId xmlns:a16="http://schemas.microsoft.com/office/drawing/2014/main" id="{80673C0D-F736-49CC-B857-C94E6F728E0A}"/>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4">
              <a:extLst>
                <a:ext uri="{FF2B5EF4-FFF2-40B4-BE49-F238E27FC236}">
                  <a16:creationId xmlns:a16="http://schemas.microsoft.com/office/drawing/2014/main" id="{57D4AE0E-4513-40A3-84B6-3A1F5B2D128A}"/>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5">
              <a:extLst>
                <a:ext uri="{FF2B5EF4-FFF2-40B4-BE49-F238E27FC236}">
                  <a16:creationId xmlns:a16="http://schemas.microsoft.com/office/drawing/2014/main" id="{62D07A4B-5C87-4775-8F55-B33A3F28ECBC}"/>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6">
              <a:extLst>
                <a:ext uri="{FF2B5EF4-FFF2-40B4-BE49-F238E27FC236}">
                  <a16:creationId xmlns:a16="http://schemas.microsoft.com/office/drawing/2014/main" id="{2BB06794-BE7A-483B-A208-CE431102B9ED}"/>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7">
              <a:extLst>
                <a:ext uri="{FF2B5EF4-FFF2-40B4-BE49-F238E27FC236}">
                  <a16:creationId xmlns:a16="http://schemas.microsoft.com/office/drawing/2014/main" id="{637AB551-B84C-4CB1-A78C-B1BA336FA532}"/>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8">
              <a:extLst>
                <a:ext uri="{FF2B5EF4-FFF2-40B4-BE49-F238E27FC236}">
                  <a16:creationId xmlns:a16="http://schemas.microsoft.com/office/drawing/2014/main" id="{D1C7C4F0-16E1-495C-982F-CE53CE94446E}"/>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Rechteck 135">
              <a:extLst>
                <a:ext uri="{FF2B5EF4-FFF2-40B4-BE49-F238E27FC236}">
                  <a16:creationId xmlns:a16="http://schemas.microsoft.com/office/drawing/2014/main" id="{7ECD2871-2F41-4723-AA31-47E8E844758C}"/>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7" name="Rechteck 136">
              <a:extLst>
                <a:ext uri="{FF2B5EF4-FFF2-40B4-BE49-F238E27FC236}">
                  <a16:creationId xmlns:a16="http://schemas.microsoft.com/office/drawing/2014/main" id="{DC6701AF-4D01-431F-B243-33CD2EC753A3}"/>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8" name="Rechteck 137">
              <a:extLst>
                <a:ext uri="{FF2B5EF4-FFF2-40B4-BE49-F238E27FC236}">
                  <a16:creationId xmlns:a16="http://schemas.microsoft.com/office/drawing/2014/main" id="{DB487B77-AB3A-43A5-8041-6E022BE83290}"/>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9" name="Rechteck 138">
              <a:extLst>
                <a:ext uri="{FF2B5EF4-FFF2-40B4-BE49-F238E27FC236}">
                  <a16:creationId xmlns:a16="http://schemas.microsoft.com/office/drawing/2014/main" id="{806574F8-266C-445B-A07C-DAEFCBF99C47}"/>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40" name="Rechteck 139">
              <a:extLst>
                <a:ext uri="{FF2B5EF4-FFF2-40B4-BE49-F238E27FC236}">
                  <a16:creationId xmlns:a16="http://schemas.microsoft.com/office/drawing/2014/main" id="{E580489E-6766-4A6A-AC19-90DCEC7563B6}"/>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41" name="Rechteck 140">
              <a:extLst>
                <a:ext uri="{FF2B5EF4-FFF2-40B4-BE49-F238E27FC236}">
                  <a16:creationId xmlns:a16="http://schemas.microsoft.com/office/drawing/2014/main" id="{BD582A06-7961-4BE0-A7CB-8E5D8AE66131}"/>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42" name="Gerade Verbindung 16">
              <a:extLst>
                <a:ext uri="{FF2B5EF4-FFF2-40B4-BE49-F238E27FC236}">
                  <a16:creationId xmlns:a16="http://schemas.microsoft.com/office/drawing/2014/main" id="{47193C01-802F-40D0-89F8-A49526487E50}"/>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6">
              <a:extLst>
                <a:ext uri="{FF2B5EF4-FFF2-40B4-BE49-F238E27FC236}">
                  <a16:creationId xmlns:a16="http://schemas.microsoft.com/office/drawing/2014/main" id="{C1AFB72E-8886-4175-B660-3434A438A8CC}"/>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0">
              <a:extLst>
                <a:ext uri="{FF2B5EF4-FFF2-40B4-BE49-F238E27FC236}">
                  <a16:creationId xmlns:a16="http://schemas.microsoft.com/office/drawing/2014/main" id="{A9637D55-89A1-4421-A77B-95CAAAD31C5A}"/>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0">
              <a:extLst>
                <a:ext uri="{FF2B5EF4-FFF2-40B4-BE49-F238E27FC236}">
                  <a16:creationId xmlns:a16="http://schemas.microsoft.com/office/drawing/2014/main" id="{A057FC97-6C0B-4389-95DF-CF12D8BF8F9B}"/>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 name="Gruppieren 145">
            <a:extLst>
              <a:ext uri="{FF2B5EF4-FFF2-40B4-BE49-F238E27FC236}">
                <a16:creationId xmlns:a16="http://schemas.microsoft.com/office/drawing/2014/main" id="{C44148DE-49DD-4921-91F4-EE2A9D960533}"/>
              </a:ext>
            </a:extLst>
          </p:cNvPr>
          <p:cNvGrpSpPr/>
          <p:nvPr/>
        </p:nvGrpSpPr>
        <p:grpSpPr>
          <a:xfrm>
            <a:off x="479144" y="6885384"/>
            <a:ext cx="11233500" cy="144097"/>
            <a:chOff x="395420" y="6885384"/>
            <a:chExt cx="11233500" cy="144097"/>
          </a:xfrm>
        </p:grpSpPr>
        <p:cxnSp>
          <p:nvCxnSpPr>
            <p:cNvPr id="147" name="Gerade Verbindung 10">
              <a:extLst>
                <a:ext uri="{FF2B5EF4-FFF2-40B4-BE49-F238E27FC236}">
                  <a16:creationId xmlns:a16="http://schemas.microsoft.com/office/drawing/2014/main" id="{5FE15CF2-84FF-48AA-8726-98FFAB5F9685}"/>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1">
              <a:extLst>
                <a:ext uri="{FF2B5EF4-FFF2-40B4-BE49-F238E27FC236}">
                  <a16:creationId xmlns:a16="http://schemas.microsoft.com/office/drawing/2014/main" id="{021F00EA-73F3-477C-B6B8-3F9B34581C0D}"/>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2">
              <a:extLst>
                <a:ext uri="{FF2B5EF4-FFF2-40B4-BE49-F238E27FC236}">
                  <a16:creationId xmlns:a16="http://schemas.microsoft.com/office/drawing/2014/main" id="{DDA92686-03E7-4100-901A-FAA256EEB9A5}"/>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3">
              <a:extLst>
                <a:ext uri="{FF2B5EF4-FFF2-40B4-BE49-F238E27FC236}">
                  <a16:creationId xmlns:a16="http://schemas.microsoft.com/office/drawing/2014/main" id="{35A3E02A-EE10-4FFB-ACD8-92BCAEE5EED0}"/>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4">
              <a:extLst>
                <a:ext uri="{FF2B5EF4-FFF2-40B4-BE49-F238E27FC236}">
                  <a16:creationId xmlns:a16="http://schemas.microsoft.com/office/drawing/2014/main" id="{D12CCE56-442E-439E-A639-EDABCF80F1CF}"/>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 Verbindung 15">
              <a:extLst>
                <a:ext uri="{FF2B5EF4-FFF2-40B4-BE49-F238E27FC236}">
                  <a16:creationId xmlns:a16="http://schemas.microsoft.com/office/drawing/2014/main" id="{44EF6902-4058-4FA6-AA9E-1855BFF06AE3}"/>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 Verbindung 16">
              <a:extLst>
                <a:ext uri="{FF2B5EF4-FFF2-40B4-BE49-F238E27FC236}">
                  <a16:creationId xmlns:a16="http://schemas.microsoft.com/office/drawing/2014/main" id="{B914D36F-8851-46D1-BA5C-A87481886E69}"/>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 Verbindung 17">
              <a:extLst>
                <a:ext uri="{FF2B5EF4-FFF2-40B4-BE49-F238E27FC236}">
                  <a16:creationId xmlns:a16="http://schemas.microsoft.com/office/drawing/2014/main" id="{4907E8BE-D832-418A-B8B0-8F65C3C26005}"/>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 Verbindung 18">
              <a:extLst>
                <a:ext uri="{FF2B5EF4-FFF2-40B4-BE49-F238E27FC236}">
                  <a16:creationId xmlns:a16="http://schemas.microsoft.com/office/drawing/2014/main" id="{45FBD09E-1046-4EDB-B0E1-3CCDB58E4FE4}"/>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Rechteck 155">
              <a:extLst>
                <a:ext uri="{FF2B5EF4-FFF2-40B4-BE49-F238E27FC236}">
                  <a16:creationId xmlns:a16="http://schemas.microsoft.com/office/drawing/2014/main" id="{E74C8F8E-C34E-4183-A552-2DEC0409E447}"/>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57" name="Rechteck 156">
              <a:extLst>
                <a:ext uri="{FF2B5EF4-FFF2-40B4-BE49-F238E27FC236}">
                  <a16:creationId xmlns:a16="http://schemas.microsoft.com/office/drawing/2014/main" id="{944E559B-FCD4-479D-846D-4F5D70985442}"/>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8" name="Rechteck 157">
              <a:extLst>
                <a:ext uri="{FF2B5EF4-FFF2-40B4-BE49-F238E27FC236}">
                  <a16:creationId xmlns:a16="http://schemas.microsoft.com/office/drawing/2014/main" id="{B46C38B1-C757-4C59-A069-1C0B5B1CF2CF}"/>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9" name="Rechteck 158">
              <a:extLst>
                <a:ext uri="{FF2B5EF4-FFF2-40B4-BE49-F238E27FC236}">
                  <a16:creationId xmlns:a16="http://schemas.microsoft.com/office/drawing/2014/main" id="{E37F34BE-AF33-49C1-BC70-049E264CFAD6}"/>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60" name="Rechteck 159">
              <a:extLst>
                <a:ext uri="{FF2B5EF4-FFF2-40B4-BE49-F238E27FC236}">
                  <a16:creationId xmlns:a16="http://schemas.microsoft.com/office/drawing/2014/main" id="{633C5A0F-DA7C-4207-99C5-3ECFB5E9D6D5}"/>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61" name="Rechteck 160">
              <a:extLst>
                <a:ext uri="{FF2B5EF4-FFF2-40B4-BE49-F238E27FC236}">
                  <a16:creationId xmlns:a16="http://schemas.microsoft.com/office/drawing/2014/main" id="{457581A7-C047-4474-BE84-47AA3BCB5184}"/>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62" name="Gerade Verbindung 16">
              <a:extLst>
                <a:ext uri="{FF2B5EF4-FFF2-40B4-BE49-F238E27FC236}">
                  <a16:creationId xmlns:a16="http://schemas.microsoft.com/office/drawing/2014/main" id="{1445C841-3D69-4CF8-B11D-391357BCC38B}"/>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6">
              <a:extLst>
                <a:ext uri="{FF2B5EF4-FFF2-40B4-BE49-F238E27FC236}">
                  <a16:creationId xmlns:a16="http://schemas.microsoft.com/office/drawing/2014/main" id="{8B3E2A73-F761-4A60-9359-A2C9C2353CF4}"/>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 Verbindung 10">
              <a:extLst>
                <a:ext uri="{FF2B5EF4-FFF2-40B4-BE49-F238E27FC236}">
                  <a16:creationId xmlns:a16="http://schemas.microsoft.com/office/drawing/2014/main" id="{F3D9D45A-7B09-4BB4-A7E8-13BA09BA1419}"/>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 Verbindung 10">
              <a:extLst>
                <a:ext uri="{FF2B5EF4-FFF2-40B4-BE49-F238E27FC236}">
                  <a16:creationId xmlns:a16="http://schemas.microsoft.com/office/drawing/2014/main" id="{A5ABEC39-350A-419D-A112-2B871E8E3234}"/>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0509425"/>
      </p:ext>
    </p:extLst>
  </p:cSld>
  <p:clrMapOvr>
    <a:masterClrMapping/>
  </p:clrMapOvr>
  <p:hf hdr="0" dt="0"/>
  <p:extLst>
    <p:ext uri="{DCECCB84-F9BA-43D5-87BE-67443E8EF086}">
      <p15:sldGuideLst xmlns:p15="http://schemas.microsoft.com/office/powerpoint/2012/main">
        <p15:guide id="1" pos="302">
          <p15:clr>
            <a:srgbClr val="FBAE40"/>
          </p15:clr>
        </p15:guide>
        <p15:guide id="2" orient="horz" pos="799">
          <p15:clr>
            <a:srgbClr val="FBAE40"/>
          </p15:clr>
        </p15:guide>
        <p15:guide id="3" orient="horz" pos="618">
          <p15:clr>
            <a:srgbClr val="FBAE40"/>
          </p15:clr>
        </p15:guide>
        <p15:guide id="4" orient="horz" pos="73">
          <p15:clr>
            <a:srgbClr val="FBAE40"/>
          </p15:clr>
        </p15:guide>
        <p15:guide id="5" orient="horz" pos="3067">
          <p15:clr>
            <a:srgbClr val="FBAE40"/>
          </p15:clr>
        </p15:guide>
        <p15:guide id="6" orient="horz" pos="3249">
          <p15:clr>
            <a:srgbClr val="FBAE40"/>
          </p15:clr>
        </p15:guide>
        <p15:guide id="7" orient="horz" pos="3702">
          <p15:clr>
            <a:srgbClr val="FBAE40"/>
          </p15:clr>
        </p15:guide>
        <p15:guide id="8" pos="737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Zwei Inhalte (BG)">
    <p:spTree>
      <p:nvGrpSpPr>
        <p:cNvPr id="1" name=""/>
        <p:cNvGrpSpPr/>
        <p:nvPr/>
      </p:nvGrpSpPr>
      <p:grpSpPr>
        <a:xfrm>
          <a:off x="0" y="0"/>
          <a:ext cx="0" cy="0"/>
          <a:chOff x="0" y="0"/>
          <a:chExt cx="0" cy="0"/>
        </a:xfrm>
      </p:grpSpPr>
      <p:sp>
        <p:nvSpPr>
          <p:cNvPr id="119" name="Rechteck 12"/>
          <p:cNvSpPr/>
          <p:nvPr/>
        </p:nvSpPr>
        <p:spPr>
          <a:xfrm>
            <a:off x="-9536" y="1"/>
            <a:ext cx="12201535"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0" y="981074"/>
            <a:ext cx="12192000" cy="5184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noProof="0"/>
              <a:t>Mastertitelformat bearbeiten</a:t>
            </a:r>
            <a:endParaRPr lang="de-CH" noProof="0"/>
          </a:p>
        </p:txBody>
      </p:sp>
      <p:sp>
        <p:nvSpPr>
          <p:cNvPr id="3" name="Inhaltsplatzhalter 2"/>
          <p:cNvSpPr>
            <a:spLocks noGrp="1"/>
          </p:cNvSpPr>
          <p:nvPr>
            <p:ph idx="1"/>
          </p:nvPr>
        </p:nvSpPr>
        <p:spPr>
          <a:xfrm>
            <a:off x="479425" y="1268414"/>
            <a:ext cx="5472113" cy="460851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5" name="Inhaltsplatzhalter 4"/>
          <p:cNvSpPr>
            <a:spLocks noGrp="1"/>
          </p:cNvSpPr>
          <p:nvPr>
            <p:ph sz="quarter" idx="13"/>
          </p:nvPr>
        </p:nvSpPr>
        <p:spPr>
          <a:xfrm>
            <a:off x="6240463" y="1268414"/>
            <a:ext cx="5472112" cy="460851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31" name="Gruppieren 30"/>
          <p:cNvGrpSpPr/>
          <p:nvPr/>
        </p:nvGrpSpPr>
        <p:grpSpPr>
          <a:xfrm>
            <a:off x="12288688" y="55844"/>
            <a:ext cx="733639" cy="6758055"/>
            <a:chOff x="9226077" y="55844"/>
            <a:chExt cx="733639" cy="6758055"/>
          </a:xfrm>
        </p:grpSpPr>
        <p:grpSp>
          <p:nvGrpSpPr>
            <p:cNvPr id="32" name="Gruppieren 31"/>
            <p:cNvGrpSpPr/>
            <p:nvPr/>
          </p:nvGrpSpPr>
          <p:grpSpPr>
            <a:xfrm>
              <a:off x="9252650" y="1268720"/>
              <a:ext cx="72001" cy="4896660"/>
              <a:chOff x="9252659" y="1268720"/>
              <a:chExt cx="72001" cy="4896660"/>
            </a:xfrm>
          </p:grpSpPr>
          <p:sp>
            <p:nvSpPr>
              <p:cNvPr id="51" name="Rechteck 50"/>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0" name="Rechteck 59"/>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2" name="Rechteck 71"/>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4" name="Rechteck 83"/>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6" name="Rechteck 95"/>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3" name="Rechteck 112"/>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4" name="Rechteck 113"/>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5" name="Rechteck 114"/>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6" name="Rechteck 115"/>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7" name="Rechteck 116"/>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8" name="Rechteck 117"/>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33" name="Rechteck 32"/>
            <p:cNvSpPr/>
            <p:nvPr/>
          </p:nvSpPr>
          <p:spPr>
            <a:xfrm>
              <a:off x="9567263" y="5732892"/>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34" name="Rechteck 33"/>
            <p:cNvSpPr/>
            <p:nvPr/>
          </p:nvSpPr>
          <p:spPr>
            <a:xfrm>
              <a:off x="9252650" y="558930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5" name="Rechteck 34"/>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6" name="Gerade Verbindung 35"/>
            <p:cNvCxnSpPr/>
            <p:nvPr/>
          </p:nvCxnSpPr>
          <p:spPr>
            <a:xfrm>
              <a:off x="9252650" y="5876892"/>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8" name="Rechteck 37"/>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9" name="Gerade Verbindung 38"/>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41" name="Gerade Verbindung 40"/>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43" name="Gerade Verbindung 42"/>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45" name="Gerade Verbindung 44"/>
            <p:cNvCxnSpPr/>
            <p:nvPr/>
          </p:nvCxnSpPr>
          <p:spPr>
            <a:xfrm>
              <a:off x="9252650" y="356150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hteck 45"/>
            <p:cNvSpPr/>
            <p:nvPr/>
          </p:nvSpPr>
          <p:spPr>
            <a:xfrm>
              <a:off x="9396670" y="350145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0.40</a:t>
              </a:r>
            </a:p>
          </p:txBody>
        </p:sp>
        <p:cxnSp>
          <p:nvCxnSpPr>
            <p:cNvPr id="47" name="Gerade Verbindung 46"/>
            <p:cNvCxnSpPr/>
            <p:nvPr/>
          </p:nvCxnSpPr>
          <p:spPr>
            <a:xfrm>
              <a:off x="9252650" y="515724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9252650" y="602094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Background</a:t>
              </a:r>
            </a:p>
          </p:txBody>
        </p:sp>
      </p:grpSp>
      <p:sp>
        <p:nvSpPr>
          <p:cNvPr id="4" name="Datumsplatzhalter 3"/>
          <p:cNvSpPr>
            <a:spLocks noGrp="1"/>
          </p:cNvSpPr>
          <p:nvPr>
            <p:ph type="dt" sz="half" idx="14"/>
          </p:nvPr>
        </p:nvSpPr>
        <p:spPr/>
        <p:txBody>
          <a:bodyPr/>
          <a:lstStyle/>
          <a:p>
            <a:fld id="{D25D78F8-34E2-493A-9E25-E70DBA48F848}" type="datetime1">
              <a:rPr lang="de-DE" noProof="0" smtClean="0"/>
              <a:t>30.01.20</a:t>
            </a:fld>
            <a:endParaRPr lang="de-CH" noProof="0"/>
          </a:p>
        </p:txBody>
      </p:sp>
      <p:sp>
        <p:nvSpPr>
          <p:cNvPr id="6" name="Fußzeilenplatzhalter 5"/>
          <p:cNvSpPr>
            <a:spLocks noGrp="1"/>
          </p:cNvSpPr>
          <p:nvPr>
            <p:ph type="ftr" sz="quarter" idx="15"/>
          </p:nvPr>
        </p:nvSpPr>
        <p:spPr/>
        <p:txBody>
          <a:bodyPr/>
          <a:lstStyle/>
          <a:p>
            <a:r>
              <a:rPr lang="de-CH"/>
              <a:t>Schweizerischer Verein des Gas- und Wasserfaches (SVGW)</a:t>
            </a:r>
          </a:p>
        </p:txBody>
      </p:sp>
      <p:sp>
        <p:nvSpPr>
          <p:cNvPr id="11" name="Foliennummernplatzhalter 10"/>
          <p:cNvSpPr>
            <a:spLocks noGrp="1"/>
          </p:cNvSpPr>
          <p:nvPr>
            <p:ph type="sldNum" sz="quarter" idx="16"/>
          </p:nvPr>
        </p:nvSpPr>
        <p:spPr/>
        <p:txBody>
          <a:bodyPr/>
          <a:lstStyle/>
          <a:p>
            <a:fld id="{2FD3C850-2690-432D-9CCD-DE4449C8F8A7}" type="slidenum">
              <a:rPr lang="de-CH" noProof="0" smtClean="0"/>
              <a:t>‹Nr.›</a:t>
            </a:fld>
            <a:endParaRPr lang="de-CH" noProof="0"/>
          </a:p>
        </p:txBody>
      </p:sp>
      <p:grpSp>
        <p:nvGrpSpPr>
          <p:cNvPr id="120" name="Gruppieren 119">
            <a:extLst>
              <a:ext uri="{FF2B5EF4-FFF2-40B4-BE49-F238E27FC236}">
                <a16:creationId xmlns:a16="http://schemas.microsoft.com/office/drawing/2014/main" id="{D7072CCB-7BC5-48B6-8638-6D30D9578194}"/>
              </a:ext>
            </a:extLst>
          </p:cNvPr>
          <p:cNvGrpSpPr/>
          <p:nvPr/>
        </p:nvGrpSpPr>
        <p:grpSpPr>
          <a:xfrm>
            <a:off x="479144" y="6885384"/>
            <a:ext cx="11233500" cy="144097"/>
            <a:chOff x="395420" y="6885384"/>
            <a:chExt cx="11233500" cy="144097"/>
          </a:xfrm>
        </p:grpSpPr>
        <p:cxnSp>
          <p:nvCxnSpPr>
            <p:cNvPr id="121" name="Gerade Verbindung 10">
              <a:extLst>
                <a:ext uri="{FF2B5EF4-FFF2-40B4-BE49-F238E27FC236}">
                  <a16:creationId xmlns:a16="http://schemas.microsoft.com/office/drawing/2014/main" id="{33BF1F64-1D16-476E-BC2D-1A21BE270C03}"/>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1">
              <a:extLst>
                <a:ext uri="{FF2B5EF4-FFF2-40B4-BE49-F238E27FC236}">
                  <a16:creationId xmlns:a16="http://schemas.microsoft.com/office/drawing/2014/main" id="{3B5CF0B4-CAAC-4C2E-9CC1-FF41DE2E3D7E}"/>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2">
              <a:extLst>
                <a:ext uri="{FF2B5EF4-FFF2-40B4-BE49-F238E27FC236}">
                  <a16:creationId xmlns:a16="http://schemas.microsoft.com/office/drawing/2014/main" id="{76234428-CD49-45B0-B851-2ABDDBF45E5B}"/>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3">
              <a:extLst>
                <a:ext uri="{FF2B5EF4-FFF2-40B4-BE49-F238E27FC236}">
                  <a16:creationId xmlns:a16="http://schemas.microsoft.com/office/drawing/2014/main" id="{148447AC-6E77-414C-BC42-BD9E4DAFCC31}"/>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4">
              <a:extLst>
                <a:ext uri="{FF2B5EF4-FFF2-40B4-BE49-F238E27FC236}">
                  <a16:creationId xmlns:a16="http://schemas.microsoft.com/office/drawing/2014/main" id="{8AFD4E99-5079-48D5-B4FA-A26B5332B08B}"/>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5">
              <a:extLst>
                <a:ext uri="{FF2B5EF4-FFF2-40B4-BE49-F238E27FC236}">
                  <a16:creationId xmlns:a16="http://schemas.microsoft.com/office/drawing/2014/main" id="{1EB316F6-F2E8-4FB8-A633-4585443EE171}"/>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6">
              <a:extLst>
                <a:ext uri="{FF2B5EF4-FFF2-40B4-BE49-F238E27FC236}">
                  <a16:creationId xmlns:a16="http://schemas.microsoft.com/office/drawing/2014/main" id="{70E03AC3-15B3-434F-A4F3-9217F58C6576}"/>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7">
              <a:extLst>
                <a:ext uri="{FF2B5EF4-FFF2-40B4-BE49-F238E27FC236}">
                  <a16:creationId xmlns:a16="http://schemas.microsoft.com/office/drawing/2014/main" id="{1F2E3740-7175-4C3A-946C-F52547BDECAA}"/>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8">
              <a:extLst>
                <a:ext uri="{FF2B5EF4-FFF2-40B4-BE49-F238E27FC236}">
                  <a16:creationId xmlns:a16="http://schemas.microsoft.com/office/drawing/2014/main" id="{59AC91FA-F11B-421A-9AFE-0A06292AD012}"/>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hteck 129">
              <a:extLst>
                <a:ext uri="{FF2B5EF4-FFF2-40B4-BE49-F238E27FC236}">
                  <a16:creationId xmlns:a16="http://schemas.microsoft.com/office/drawing/2014/main" id="{F6D0E7B7-8AF1-4A75-B597-1C7814A7BD59}"/>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1" name="Rechteck 130">
              <a:extLst>
                <a:ext uri="{FF2B5EF4-FFF2-40B4-BE49-F238E27FC236}">
                  <a16:creationId xmlns:a16="http://schemas.microsoft.com/office/drawing/2014/main" id="{DE07B82B-740B-45C6-9E6F-EC83D8C20B0F}"/>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2" name="Rechteck 131">
              <a:extLst>
                <a:ext uri="{FF2B5EF4-FFF2-40B4-BE49-F238E27FC236}">
                  <a16:creationId xmlns:a16="http://schemas.microsoft.com/office/drawing/2014/main" id="{7A60B010-9977-46D5-9A91-685888566E58}"/>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3" name="Rechteck 132">
              <a:extLst>
                <a:ext uri="{FF2B5EF4-FFF2-40B4-BE49-F238E27FC236}">
                  <a16:creationId xmlns:a16="http://schemas.microsoft.com/office/drawing/2014/main" id="{AF145111-E62C-4B94-ACF1-DE376B161F6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4" name="Rechteck 133">
              <a:extLst>
                <a:ext uri="{FF2B5EF4-FFF2-40B4-BE49-F238E27FC236}">
                  <a16:creationId xmlns:a16="http://schemas.microsoft.com/office/drawing/2014/main" id="{71513FA9-83B7-4C19-A13B-576D4C9A6AB9}"/>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35" name="Rechteck 134">
              <a:extLst>
                <a:ext uri="{FF2B5EF4-FFF2-40B4-BE49-F238E27FC236}">
                  <a16:creationId xmlns:a16="http://schemas.microsoft.com/office/drawing/2014/main" id="{6C9F64C2-4700-4D57-9EAA-3F84CFCE9854}"/>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6" name="Gerade Verbindung 16">
              <a:extLst>
                <a:ext uri="{FF2B5EF4-FFF2-40B4-BE49-F238E27FC236}">
                  <a16:creationId xmlns:a16="http://schemas.microsoft.com/office/drawing/2014/main" id="{0AC5339E-FBAA-488A-B9FD-B8C0B093F40E}"/>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6">
              <a:extLst>
                <a:ext uri="{FF2B5EF4-FFF2-40B4-BE49-F238E27FC236}">
                  <a16:creationId xmlns:a16="http://schemas.microsoft.com/office/drawing/2014/main" id="{4D001D75-7303-4563-8BDA-09975A7B168C}"/>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0">
              <a:extLst>
                <a:ext uri="{FF2B5EF4-FFF2-40B4-BE49-F238E27FC236}">
                  <a16:creationId xmlns:a16="http://schemas.microsoft.com/office/drawing/2014/main" id="{9BE6EBE5-D4EE-4A20-A481-1F2766E91D81}"/>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0">
              <a:extLst>
                <a:ext uri="{FF2B5EF4-FFF2-40B4-BE49-F238E27FC236}">
                  <a16:creationId xmlns:a16="http://schemas.microsoft.com/office/drawing/2014/main" id="{7B7490E6-9678-40FD-8B36-349884A2866F}"/>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uppieren 139">
            <a:extLst>
              <a:ext uri="{FF2B5EF4-FFF2-40B4-BE49-F238E27FC236}">
                <a16:creationId xmlns:a16="http://schemas.microsoft.com/office/drawing/2014/main" id="{10AB31B3-AA2D-424E-807B-7AF9D71112D6}"/>
              </a:ext>
            </a:extLst>
          </p:cNvPr>
          <p:cNvGrpSpPr/>
          <p:nvPr/>
        </p:nvGrpSpPr>
        <p:grpSpPr>
          <a:xfrm>
            <a:off x="479144" y="6885384"/>
            <a:ext cx="11233500" cy="144097"/>
            <a:chOff x="395420" y="6885384"/>
            <a:chExt cx="11233500" cy="144097"/>
          </a:xfrm>
        </p:grpSpPr>
        <p:cxnSp>
          <p:nvCxnSpPr>
            <p:cNvPr id="141" name="Gerade Verbindung 10">
              <a:extLst>
                <a:ext uri="{FF2B5EF4-FFF2-40B4-BE49-F238E27FC236}">
                  <a16:creationId xmlns:a16="http://schemas.microsoft.com/office/drawing/2014/main" id="{3AC9C20C-4EBD-4597-B70A-0CAB46C983E1}"/>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1">
              <a:extLst>
                <a:ext uri="{FF2B5EF4-FFF2-40B4-BE49-F238E27FC236}">
                  <a16:creationId xmlns:a16="http://schemas.microsoft.com/office/drawing/2014/main" id="{F3A8BFA1-8AD9-4FAC-8C2A-5F37AC98103C}"/>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2">
              <a:extLst>
                <a:ext uri="{FF2B5EF4-FFF2-40B4-BE49-F238E27FC236}">
                  <a16:creationId xmlns:a16="http://schemas.microsoft.com/office/drawing/2014/main" id="{4363EEA6-1B5C-4C25-922C-CCC4D94427D7}"/>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3">
              <a:extLst>
                <a:ext uri="{FF2B5EF4-FFF2-40B4-BE49-F238E27FC236}">
                  <a16:creationId xmlns:a16="http://schemas.microsoft.com/office/drawing/2014/main" id="{6313738E-EDA1-42F1-8C4D-DFD4B37C69C8}"/>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
              <a:extLst>
                <a:ext uri="{FF2B5EF4-FFF2-40B4-BE49-F238E27FC236}">
                  <a16:creationId xmlns:a16="http://schemas.microsoft.com/office/drawing/2014/main" id="{AF26985C-80F6-4205-993E-603C14B3C324}"/>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5">
              <a:extLst>
                <a:ext uri="{FF2B5EF4-FFF2-40B4-BE49-F238E27FC236}">
                  <a16:creationId xmlns:a16="http://schemas.microsoft.com/office/drawing/2014/main" id="{AE828FD9-2933-41B2-B14E-949C146D1B9A}"/>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6">
              <a:extLst>
                <a:ext uri="{FF2B5EF4-FFF2-40B4-BE49-F238E27FC236}">
                  <a16:creationId xmlns:a16="http://schemas.microsoft.com/office/drawing/2014/main" id="{60CE213D-6D74-46D8-B57D-84E5DDE658A1}"/>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7">
              <a:extLst>
                <a:ext uri="{FF2B5EF4-FFF2-40B4-BE49-F238E27FC236}">
                  <a16:creationId xmlns:a16="http://schemas.microsoft.com/office/drawing/2014/main" id="{3785BB28-1E0F-4C9F-899D-4F807320C3E1}"/>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8">
              <a:extLst>
                <a:ext uri="{FF2B5EF4-FFF2-40B4-BE49-F238E27FC236}">
                  <a16:creationId xmlns:a16="http://schemas.microsoft.com/office/drawing/2014/main" id="{2832BD44-CE50-4315-AF54-E27C323B5002}"/>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hteck 149">
              <a:extLst>
                <a:ext uri="{FF2B5EF4-FFF2-40B4-BE49-F238E27FC236}">
                  <a16:creationId xmlns:a16="http://schemas.microsoft.com/office/drawing/2014/main" id="{D5E50FF8-20E1-48D7-9A36-31AEAD417A24}"/>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51" name="Rechteck 150">
              <a:extLst>
                <a:ext uri="{FF2B5EF4-FFF2-40B4-BE49-F238E27FC236}">
                  <a16:creationId xmlns:a16="http://schemas.microsoft.com/office/drawing/2014/main" id="{CC4A6A30-8F07-4A5E-9E01-CDEB13B9886B}"/>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2" name="Rechteck 151">
              <a:extLst>
                <a:ext uri="{FF2B5EF4-FFF2-40B4-BE49-F238E27FC236}">
                  <a16:creationId xmlns:a16="http://schemas.microsoft.com/office/drawing/2014/main" id="{5A005B0D-3E8D-4453-A6F7-A3CD2FB9E9F7}"/>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3" name="Rechteck 152">
              <a:extLst>
                <a:ext uri="{FF2B5EF4-FFF2-40B4-BE49-F238E27FC236}">
                  <a16:creationId xmlns:a16="http://schemas.microsoft.com/office/drawing/2014/main" id="{076D1364-5602-4D1B-B609-3563C4414374}"/>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4" name="Rechteck 153">
              <a:extLst>
                <a:ext uri="{FF2B5EF4-FFF2-40B4-BE49-F238E27FC236}">
                  <a16:creationId xmlns:a16="http://schemas.microsoft.com/office/drawing/2014/main" id="{34F45614-ECDB-4296-AAEA-7E83983898FC}"/>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55" name="Rechteck 154">
              <a:extLst>
                <a:ext uri="{FF2B5EF4-FFF2-40B4-BE49-F238E27FC236}">
                  <a16:creationId xmlns:a16="http://schemas.microsoft.com/office/drawing/2014/main" id="{7493DA17-5FF0-4F68-949E-D6060118B331}"/>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6" name="Gerade Verbindung 16">
              <a:extLst>
                <a:ext uri="{FF2B5EF4-FFF2-40B4-BE49-F238E27FC236}">
                  <a16:creationId xmlns:a16="http://schemas.microsoft.com/office/drawing/2014/main" id="{3657C6C7-AEFD-47A2-B863-BCF6CE1EAF2E}"/>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6">
              <a:extLst>
                <a:ext uri="{FF2B5EF4-FFF2-40B4-BE49-F238E27FC236}">
                  <a16:creationId xmlns:a16="http://schemas.microsoft.com/office/drawing/2014/main" id="{2B1CD393-0205-4674-AE82-8E088350849A}"/>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10">
              <a:extLst>
                <a:ext uri="{FF2B5EF4-FFF2-40B4-BE49-F238E27FC236}">
                  <a16:creationId xmlns:a16="http://schemas.microsoft.com/office/drawing/2014/main" id="{793FE6CB-6980-4EBB-BBB0-F1F967677DEE}"/>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 Verbindung 10">
              <a:extLst>
                <a:ext uri="{FF2B5EF4-FFF2-40B4-BE49-F238E27FC236}">
                  <a16:creationId xmlns:a16="http://schemas.microsoft.com/office/drawing/2014/main" id="{B0792B91-F489-4CD8-8B8F-9F07BCB54208}"/>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1623911"/>
      </p:ext>
    </p:extLst>
  </p:cSld>
  <p:clrMapOvr>
    <a:masterClrMapping/>
  </p:clrMapOvr>
  <p:hf hdr="0" dt="0"/>
  <p:extLst>
    <p:ext uri="{DCECCB84-F9BA-43D5-87BE-67443E8EF086}">
      <p15:sldGuideLst xmlns:p15="http://schemas.microsoft.com/office/powerpoint/2012/main">
        <p15:guide id="1" pos="302">
          <p15:clr>
            <a:srgbClr val="FBAE40"/>
          </p15:clr>
        </p15:guide>
        <p15:guide id="2" orient="horz" pos="799">
          <p15:clr>
            <a:srgbClr val="FBAE40"/>
          </p15:clr>
        </p15:guide>
        <p15:guide id="3" orient="horz" pos="618">
          <p15:clr>
            <a:srgbClr val="FBAE40"/>
          </p15:clr>
        </p15:guide>
        <p15:guide id="4" orient="horz" pos="73">
          <p15:clr>
            <a:srgbClr val="FBAE40"/>
          </p15:clr>
        </p15:guide>
        <p15:guide id="5" pos="7378">
          <p15:clr>
            <a:srgbClr val="FBAE40"/>
          </p15:clr>
        </p15:guide>
        <p15:guide id="6" orient="horz" pos="3702">
          <p15:clr>
            <a:srgbClr val="FBAE40"/>
          </p15:clr>
        </p15:guide>
        <p15:guide id="7" pos="3749">
          <p15:clr>
            <a:srgbClr val="FBAE40"/>
          </p15:clr>
        </p15:guide>
        <p15:guide id="8" pos="393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Zwei Inhalte mit Titel (BG)">
    <p:spTree>
      <p:nvGrpSpPr>
        <p:cNvPr id="1" name=""/>
        <p:cNvGrpSpPr/>
        <p:nvPr/>
      </p:nvGrpSpPr>
      <p:grpSpPr>
        <a:xfrm>
          <a:off x="0" y="0"/>
          <a:ext cx="0" cy="0"/>
          <a:chOff x="0" y="0"/>
          <a:chExt cx="0" cy="0"/>
        </a:xfrm>
      </p:grpSpPr>
      <p:sp>
        <p:nvSpPr>
          <p:cNvPr id="117" name="Rechteck 12"/>
          <p:cNvSpPr/>
          <p:nvPr/>
        </p:nvSpPr>
        <p:spPr>
          <a:xfrm>
            <a:off x="-9536" y="1"/>
            <a:ext cx="12201535"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p:nvSpPr>
        <p:spPr>
          <a:xfrm>
            <a:off x="0" y="981074"/>
            <a:ext cx="12192000" cy="5184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lvl1pPr>
          </a:lstStyle>
          <a:p>
            <a:r>
              <a:rPr lang="de-DE" noProof="0"/>
              <a:t>Mastertitelformat bearbeiten</a:t>
            </a:r>
            <a:endParaRPr lang="de-CH" noProof="0"/>
          </a:p>
        </p:txBody>
      </p:sp>
      <p:sp>
        <p:nvSpPr>
          <p:cNvPr id="3" name="Textplatzhalter 2"/>
          <p:cNvSpPr>
            <a:spLocks noGrp="1"/>
          </p:cNvSpPr>
          <p:nvPr>
            <p:ph type="body" idx="1"/>
          </p:nvPr>
        </p:nvSpPr>
        <p:spPr>
          <a:xfrm>
            <a:off x="479424" y="1268413"/>
            <a:ext cx="5472114" cy="576262"/>
          </a:xfrm>
          <a:noFill/>
          <a:ln>
            <a:noFill/>
          </a:ln>
        </p:spPr>
        <p:txBody>
          <a:bodyPr lIns="0" tIns="0" rIns="0" bIns="0" anchor="b" anchorCtr="0"/>
          <a:lstStyle>
            <a:lvl1pPr marL="0" indent="0">
              <a:lnSpc>
                <a:spcPts val="2200"/>
              </a:lnSpc>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Mastertextformat bearbeiten</a:t>
            </a:r>
          </a:p>
        </p:txBody>
      </p:sp>
      <p:sp>
        <p:nvSpPr>
          <p:cNvPr id="4" name="Inhaltsplatzhalter 3"/>
          <p:cNvSpPr>
            <a:spLocks noGrp="1"/>
          </p:cNvSpPr>
          <p:nvPr>
            <p:ph sz="half" idx="2"/>
          </p:nvPr>
        </p:nvSpPr>
        <p:spPr>
          <a:xfrm>
            <a:off x="479376" y="2060810"/>
            <a:ext cx="5472162" cy="381611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5" name="Textplatzhalter 4"/>
          <p:cNvSpPr>
            <a:spLocks noGrp="1"/>
          </p:cNvSpPr>
          <p:nvPr>
            <p:ph type="body" sz="quarter" idx="3"/>
          </p:nvPr>
        </p:nvSpPr>
        <p:spPr>
          <a:xfrm>
            <a:off x="6240463" y="1268413"/>
            <a:ext cx="5472112" cy="576262"/>
          </a:xfrm>
          <a:noFill/>
          <a:ln>
            <a:noFill/>
          </a:ln>
        </p:spPr>
        <p:txBody>
          <a:bodyPr lIns="0" tIns="0" rIns="0" bIns="0" anchor="b" anchorCtr="0"/>
          <a:lstStyle>
            <a:lvl1pPr marL="0" indent="0">
              <a:lnSpc>
                <a:spcPts val="2200"/>
              </a:lnSpc>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Mastertextformat bearbeiten</a:t>
            </a:r>
          </a:p>
        </p:txBody>
      </p:sp>
      <p:sp>
        <p:nvSpPr>
          <p:cNvPr id="6" name="Inhaltsplatzhalter 5"/>
          <p:cNvSpPr>
            <a:spLocks noGrp="1"/>
          </p:cNvSpPr>
          <p:nvPr>
            <p:ph sz="quarter" idx="4"/>
          </p:nvPr>
        </p:nvSpPr>
        <p:spPr>
          <a:xfrm>
            <a:off x="6240463" y="2060810"/>
            <a:ext cx="5472112" cy="3816115"/>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cxnSp>
        <p:nvCxnSpPr>
          <p:cNvPr id="11" name="Gerade Verbindung 10"/>
          <p:cNvCxnSpPr/>
          <p:nvPr/>
        </p:nvCxnSpPr>
        <p:spPr>
          <a:xfrm>
            <a:off x="479574" y="1916790"/>
            <a:ext cx="547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6240016" y="1916790"/>
            <a:ext cx="547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 name="Gruppieren 28"/>
          <p:cNvGrpSpPr/>
          <p:nvPr/>
        </p:nvGrpSpPr>
        <p:grpSpPr>
          <a:xfrm>
            <a:off x="12288688" y="55844"/>
            <a:ext cx="733639" cy="6758055"/>
            <a:chOff x="9226077" y="55844"/>
            <a:chExt cx="733639" cy="6758055"/>
          </a:xfrm>
        </p:grpSpPr>
        <p:grpSp>
          <p:nvGrpSpPr>
            <p:cNvPr id="30" name="Gruppieren 29"/>
            <p:cNvGrpSpPr/>
            <p:nvPr/>
          </p:nvGrpSpPr>
          <p:grpSpPr>
            <a:xfrm>
              <a:off x="9252650" y="1268720"/>
              <a:ext cx="72001" cy="4896660"/>
              <a:chOff x="9252659" y="1268720"/>
              <a:chExt cx="72001" cy="4896660"/>
            </a:xfrm>
          </p:grpSpPr>
          <p:sp>
            <p:nvSpPr>
              <p:cNvPr id="49" name="Rechteck 48"/>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0" name="Rechteck 49"/>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1" name="Rechteck 50"/>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58" name="Rechteck 57"/>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0" name="Rechteck 69"/>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2" name="Rechteck 81"/>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4" name="Rechteck 93"/>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3" name="Rechteck 112"/>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4" name="Rechteck 113"/>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5" name="Rechteck 114"/>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6" name="Rechteck 115"/>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31" name="Rechteck 30"/>
            <p:cNvSpPr/>
            <p:nvPr/>
          </p:nvSpPr>
          <p:spPr>
            <a:xfrm>
              <a:off x="9567263" y="5732892"/>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32" name="Rechteck 31"/>
            <p:cNvSpPr/>
            <p:nvPr/>
          </p:nvSpPr>
          <p:spPr>
            <a:xfrm>
              <a:off x="9252650" y="558930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3" name="Rechteck 32"/>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4" name="Gerade Verbindung 33"/>
            <p:cNvCxnSpPr/>
            <p:nvPr/>
          </p:nvCxnSpPr>
          <p:spPr>
            <a:xfrm>
              <a:off x="9252650" y="5876892"/>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6" name="Rechteck 35"/>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7" name="Gerade Verbindung 36"/>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9" name="Gerade Verbindung 38"/>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41" name="Gerade Verbindung 40"/>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43" name="Gerade Verbindung 42"/>
            <p:cNvCxnSpPr/>
            <p:nvPr/>
          </p:nvCxnSpPr>
          <p:spPr>
            <a:xfrm>
              <a:off x="9252650" y="356150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9396670" y="350145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0.40</a:t>
              </a:r>
            </a:p>
          </p:txBody>
        </p:sp>
        <p:cxnSp>
          <p:nvCxnSpPr>
            <p:cNvPr id="45" name="Gerade Verbindung 44"/>
            <p:cNvCxnSpPr/>
            <p:nvPr/>
          </p:nvCxnSpPr>
          <p:spPr>
            <a:xfrm>
              <a:off x="9252650" y="515724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hteck 47"/>
            <p:cNvSpPr/>
            <p:nvPr/>
          </p:nvSpPr>
          <p:spPr>
            <a:xfrm>
              <a:off x="9252650" y="602094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Background</a:t>
              </a:r>
            </a:p>
          </p:txBody>
        </p:sp>
      </p:grpSp>
      <p:sp>
        <p:nvSpPr>
          <p:cNvPr id="10" name="Datumsplatzhalter 9"/>
          <p:cNvSpPr>
            <a:spLocks noGrp="1"/>
          </p:cNvSpPr>
          <p:nvPr>
            <p:ph type="dt" sz="half" idx="10"/>
          </p:nvPr>
        </p:nvSpPr>
        <p:spPr/>
        <p:txBody>
          <a:bodyPr/>
          <a:lstStyle/>
          <a:p>
            <a:fld id="{D25D78F8-34E2-493A-9E25-E70DBA48F848}" type="datetime1">
              <a:rPr lang="de-DE" noProof="0" smtClean="0"/>
              <a:t>30.01.20</a:t>
            </a:fld>
            <a:endParaRPr lang="de-CH" noProof="0"/>
          </a:p>
        </p:txBody>
      </p:sp>
      <p:sp>
        <p:nvSpPr>
          <p:cNvPr id="13" name="Fußzeilenplatzhalter 12"/>
          <p:cNvSpPr>
            <a:spLocks noGrp="1"/>
          </p:cNvSpPr>
          <p:nvPr>
            <p:ph type="ftr" sz="quarter" idx="11"/>
          </p:nvPr>
        </p:nvSpPr>
        <p:spPr/>
        <p:txBody>
          <a:bodyPr/>
          <a:lstStyle/>
          <a:p>
            <a:r>
              <a:rPr lang="de-CH"/>
              <a:t>Schweizerischer Verein des Gas- und Wasserfaches (SVGW)</a:t>
            </a:r>
          </a:p>
        </p:txBody>
      </p:sp>
      <p:sp>
        <p:nvSpPr>
          <p:cNvPr id="15" name="Foliennummernplatzhalter 14"/>
          <p:cNvSpPr>
            <a:spLocks noGrp="1"/>
          </p:cNvSpPr>
          <p:nvPr>
            <p:ph type="sldNum" sz="quarter" idx="12"/>
          </p:nvPr>
        </p:nvSpPr>
        <p:spPr/>
        <p:txBody>
          <a:bodyPr/>
          <a:lstStyle/>
          <a:p>
            <a:fld id="{2FD3C850-2690-432D-9CCD-DE4449C8F8A7}" type="slidenum">
              <a:rPr lang="de-CH" noProof="0" smtClean="0"/>
              <a:t>‹Nr.›</a:t>
            </a:fld>
            <a:endParaRPr lang="de-CH" noProof="0"/>
          </a:p>
        </p:txBody>
      </p:sp>
      <p:grpSp>
        <p:nvGrpSpPr>
          <p:cNvPr id="118" name="Gruppieren 117">
            <a:extLst>
              <a:ext uri="{FF2B5EF4-FFF2-40B4-BE49-F238E27FC236}">
                <a16:creationId xmlns:a16="http://schemas.microsoft.com/office/drawing/2014/main" id="{0E741E53-801D-46F0-8E10-96938DD24873}"/>
              </a:ext>
            </a:extLst>
          </p:cNvPr>
          <p:cNvGrpSpPr/>
          <p:nvPr/>
        </p:nvGrpSpPr>
        <p:grpSpPr>
          <a:xfrm>
            <a:off x="479144" y="6885384"/>
            <a:ext cx="11233500" cy="144097"/>
            <a:chOff x="395420" y="6885384"/>
            <a:chExt cx="11233500" cy="144097"/>
          </a:xfrm>
        </p:grpSpPr>
        <p:cxnSp>
          <p:nvCxnSpPr>
            <p:cNvPr id="119" name="Gerade Verbindung 10">
              <a:extLst>
                <a:ext uri="{FF2B5EF4-FFF2-40B4-BE49-F238E27FC236}">
                  <a16:creationId xmlns:a16="http://schemas.microsoft.com/office/drawing/2014/main" id="{A3C123B4-C03B-4A62-B349-FDC8D299A1F6}"/>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1">
              <a:extLst>
                <a:ext uri="{FF2B5EF4-FFF2-40B4-BE49-F238E27FC236}">
                  <a16:creationId xmlns:a16="http://schemas.microsoft.com/office/drawing/2014/main" id="{561E0BFA-861E-49DF-A18C-B347FAD0C68F}"/>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2">
              <a:extLst>
                <a:ext uri="{FF2B5EF4-FFF2-40B4-BE49-F238E27FC236}">
                  <a16:creationId xmlns:a16="http://schemas.microsoft.com/office/drawing/2014/main" id="{73D8950A-6C04-4A17-A837-ADE373117527}"/>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3">
              <a:extLst>
                <a:ext uri="{FF2B5EF4-FFF2-40B4-BE49-F238E27FC236}">
                  <a16:creationId xmlns:a16="http://schemas.microsoft.com/office/drawing/2014/main" id="{5816BC19-5BF8-4DEC-B0BE-417FD9BEB344}"/>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4">
              <a:extLst>
                <a:ext uri="{FF2B5EF4-FFF2-40B4-BE49-F238E27FC236}">
                  <a16:creationId xmlns:a16="http://schemas.microsoft.com/office/drawing/2014/main" id="{9DD2EC5C-34CD-45E2-9444-6DA54BFBFC60}"/>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5">
              <a:extLst>
                <a:ext uri="{FF2B5EF4-FFF2-40B4-BE49-F238E27FC236}">
                  <a16:creationId xmlns:a16="http://schemas.microsoft.com/office/drawing/2014/main" id="{FD749B08-7301-4998-873E-7958D8B996CF}"/>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6">
              <a:extLst>
                <a:ext uri="{FF2B5EF4-FFF2-40B4-BE49-F238E27FC236}">
                  <a16:creationId xmlns:a16="http://schemas.microsoft.com/office/drawing/2014/main" id="{65CC372A-EB8B-4F98-BAED-69F4A75734C5}"/>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7">
              <a:extLst>
                <a:ext uri="{FF2B5EF4-FFF2-40B4-BE49-F238E27FC236}">
                  <a16:creationId xmlns:a16="http://schemas.microsoft.com/office/drawing/2014/main" id="{7780547D-84C4-4EFA-B931-904B7F6281EE}"/>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8">
              <a:extLst>
                <a:ext uri="{FF2B5EF4-FFF2-40B4-BE49-F238E27FC236}">
                  <a16:creationId xmlns:a16="http://schemas.microsoft.com/office/drawing/2014/main" id="{9212E454-B242-460B-935A-06172025F29C}"/>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Rechteck 127">
              <a:extLst>
                <a:ext uri="{FF2B5EF4-FFF2-40B4-BE49-F238E27FC236}">
                  <a16:creationId xmlns:a16="http://schemas.microsoft.com/office/drawing/2014/main" id="{FDE30924-EA76-43BC-87C1-FF1F4A988C40}"/>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29" name="Rechteck 128">
              <a:extLst>
                <a:ext uri="{FF2B5EF4-FFF2-40B4-BE49-F238E27FC236}">
                  <a16:creationId xmlns:a16="http://schemas.microsoft.com/office/drawing/2014/main" id="{C3FDAB4D-30EA-43DF-B973-0FE83EB577E6}"/>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0" name="Rechteck 129">
              <a:extLst>
                <a:ext uri="{FF2B5EF4-FFF2-40B4-BE49-F238E27FC236}">
                  <a16:creationId xmlns:a16="http://schemas.microsoft.com/office/drawing/2014/main" id="{553C0C46-8354-45A9-997F-05196C7BA0FE}"/>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1" name="Rechteck 130">
              <a:extLst>
                <a:ext uri="{FF2B5EF4-FFF2-40B4-BE49-F238E27FC236}">
                  <a16:creationId xmlns:a16="http://schemas.microsoft.com/office/drawing/2014/main" id="{E4A596CB-DBB3-48A1-B342-FF8228C387B1}"/>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2" name="Rechteck 131">
              <a:extLst>
                <a:ext uri="{FF2B5EF4-FFF2-40B4-BE49-F238E27FC236}">
                  <a16:creationId xmlns:a16="http://schemas.microsoft.com/office/drawing/2014/main" id="{149F607F-2C36-430A-A8A4-353B9268A3E0}"/>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33" name="Rechteck 132">
              <a:extLst>
                <a:ext uri="{FF2B5EF4-FFF2-40B4-BE49-F238E27FC236}">
                  <a16:creationId xmlns:a16="http://schemas.microsoft.com/office/drawing/2014/main" id="{1A2B016A-78C0-494C-B61A-56DF9ECC8490}"/>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4" name="Gerade Verbindung 16">
              <a:extLst>
                <a:ext uri="{FF2B5EF4-FFF2-40B4-BE49-F238E27FC236}">
                  <a16:creationId xmlns:a16="http://schemas.microsoft.com/office/drawing/2014/main" id="{99DF9789-70B5-42ED-8DC1-0F8E96F1657B}"/>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6">
              <a:extLst>
                <a:ext uri="{FF2B5EF4-FFF2-40B4-BE49-F238E27FC236}">
                  <a16:creationId xmlns:a16="http://schemas.microsoft.com/office/drawing/2014/main" id="{4BBE5EFC-98ED-455C-9A23-88F85EF7FC28}"/>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0">
              <a:extLst>
                <a:ext uri="{FF2B5EF4-FFF2-40B4-BE49-F238E27FC236}">
                  <a16:creationId xmlns:a16="http://schemas.microsoft.com/office/drawing/2014/main" id="{784DF322-3553-436C-B19D-078A1E0F0F26}"/>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0">
              <a:extLst>
                <a:ext uri="{FF2B5EF4-FFF2-40B4-BE49-F238E27FC236}">
                  <a16:creationId xmlns:a16="http://schemas.microsoft.com/office/drawing/2014/main" id="{74AC3C0D-3B93-4468-9F4D-AE3C9843218B}"/>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uppieren 137">
            <a:extLst>
              <a:ext uri="{FF2B5EF4-FFF2-40B4-BE49-F238E27FC236}">
                <a16:creationId xmlns:a16="http://schemas.microsoft.com/office/drawing/2014/main" id="{F49C411D-E554-442E-9573-D03EED47E9CF}"/>
              </a:ext>
            </a:extLst>
          </p:cNvPr>
          <p:cNvGrpSpPr/>
          <p:nvPr/>
        </p:nvGrpSpPr>
        <p:grpSpPr>
          <a:xfrm>
            <a:off x="479144" y="6885384"/>
            <a:ext cx="11233500" cy="144097"/>
            <a:chOff x="395420" y="6885384"/>
            <a:chExt cx="11233500" cy="144097"/>
          </a:xfrm>
        </p:grpSpPr>
        <p:cxnSp>
          <p:nvCxnSpPr>
            <p:cNvPr id="139" name="Gerade Verbindung 10">
              <a:extLst>
                <a:ext uri="{FF2B5EF4-FFF2-40B4-BE49-F238E27FC236}">
                  <a16:creationId xmlns:a16="http://schemas.microsoft.com/office/drawing/2014/main" id="{7F65087C-302D-44B7-B466-2D4292DC35EE}"/>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 Verbindung 11">
              <a:extLst>
                <a:ext uri="{FF2B5EF4-FFF2-40B4-BE49-F238E27FC236}">
                  <a16:creationId xmlns:a16="http://schemas.microsoft.com/office/drawing/2014/main" id="{20C611E8-22D2-4EAA-97DD-E70BFD07852C}"/>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2">
              <a:extLst>
                <a:ext uri="{FF2B5EF4-FFF2-40B4-BE49-F238E27FC236}">
                  <a16:creationId xmlns:a16="http://schemas.microsoft.com/office/drawing/2014/main" id="{A5DE1978-1310-4B74-9466-42DA8357E833}"/>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3">
              <a:extLst>
                <a:ext uri="{FF2B5EF4-FFF2-40B4-BE49-F238E27FC236}">
                  <a16:creationId xmlns:a16="http://schemas.microsoft.com/office/drawing/2014/main" id="{84E88317-3B88-4751-9431-B6E8F42E0975}"/>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4">
              <a:extLst>
                <a:ext uri="{FF2B5EF4-FFF2-40B4-BE49-F238E27FC236}">
                  <a16:creationId xmlns:a16="http://schemas.microsoft.com/office/drawing/2014/main" id="{FE3EEF04-44C3-4DAF-8F9F-2BCB46388066}"/>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5">
              <a:extLst>
                <a:ext uri="{FF2B5EF4-FFF2-40B4-BE49-F238E27FC236}">
                  <a16:creationId xmlns:a16="http://schemas.microsoft.com/office/drawing/2014/main" id="{B466E727-76C7-41E5-90E8-EAC07F007C3C}"/>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6">
              <a:extLst>
                <a:ext uri="{FF2B5EF4-FFF2-40B4-BE49-F238E27FC236}">
                  <a16:creationId xmlns:a16="http://schemas.microsoft.com/office/drawing/2014/main" id="{08ED7BE2-1160-4810-9076-FFDE7E75CB55}"/>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7">
              <a:extLst>
                <a:ext uri="{FF2B5EF4-FFF2-40B4-BE49-F238E27FC236}">
                  <a16:creationId xmlns:a16="http://schemas.microsoft.com/office/drawing/2014/main" id="{29E22526-965F-4073-97BF-7B4A0B0207B5}"/>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8">
              <a:extLst>
                <a:ext uri="{FF2B5EF4-FFF2-40B4-BE49-F238E27FC236}">
                  <a16:creationId xmlns:a16="http://schemas.microsoft.com/office/drawing/2014/main" id="{BE41784A-0D29-4257-8F4C-1516386D2140}"/>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Rechteck 147">
              <a:extLst>
                <a:ext uri="{FF2B5EF4-FFF2-40B4-BE49-F238E27FC236}">
                  <a16:creationId xmlns:a16="http://schemas.microsoft.com/office/drawing/2014/main" id="{3693ACA3-50C9-4CC3-9B91-B45F77008926}"/>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49" name="Rechteck 148">
              <a:extLst>
                <a:ext uri="{FF2B5EF4-FFF2-40B4-BE49-F238E27FC236}">
                  <a16:creationId xmlns:a16="http://schemas.microsoft.com/office/drawing/2014/main" id="{AA35E619-D594-479E-8B5F-9D42D11F8E8F}"/>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0" name="Rechteck 149">
              <a:extLst>
                <a:ext uri="{FF2B5EF4-FFF2-40B4-BE49-F238E27FC236}">
                  <a16:creationId xmlns:a16="http://schemas.microsoft.com/office/drawing/2014/main" id="{83006D10-4CAD-4F8C-8AE2-AEC3C14F8049}"/>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1" name="Rechteck 150">
              <a:extLst>
                <a:ext uri="{FF2B5EF4-FFF2-40B4-BE49-F238E27FC236}">
                  <a16:creationId xmlns:a16="http://schemas.microsoft.com/office/drawing/2014/main" id="{A918471A-59D4-4388-834A-F7CF93651E97}"/>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2" name="Rechteck 151">
              <a:extLst>
                <a:ext uri="{FF2B5EF4-FFF2-40B4-BE49-F238E27FC236}">
                  <a16:creationId xmlns:a16="http://schemas.microsoft.com/office/drawing/2014/main" id="{1566FCB2-366D-4DBD-886B-5290C68B5842}"/>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53" name="Rechteck 152">
              <a:extLst>
                <a:ext uri="{FF2B5EF4-FFF2-40B4-BE49-F238E27FC236}">
                  <a16:creationId xmlns:a16="http://schemas.microsoft.com/office/drawing/2014/main" id="{FB62FC4E-D227-47AF-A776-F774ACCF6517}"/>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4" name="Gerade Verbindung 16">
              <a:extLst>
                <a:ext uri="{FF2B5EF4-FFF2-40B4-BE49-F238E27FC236}">
                  <a16:creationId xmlns:a16="http://schemas.microsoft.com/office/drawing/2014/main" id="{401EFE41-0969-4F90-A915-4CB2BCF9FA38}"/>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 Verbindung 16">
              <a:extLst>
                <a:ext uri="{FF2B5EF4-FFF2-40B4-BE49-F238E27FC236}">
                  <a16:creationId xmlns:a16="http://schemas.microsoft.com/office/drawing/2014/main" id="{6CDCDB07-2B8E-4A52-8D5D-9AFCE9F41E83}"/>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 Verbindung 10">
              <a:extLst>
                <a:ext uri="{FF2B5EF4-FFF2-40B4-BE49-F238E27FC236}">
                  <a16:creationId xmlns:a16="http://schemas.microsoft.com/office/drawing/2014/main" id="{0584C417-0AE3-4B6C-924B-20B45B7403F9}"/>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0">
              <a:extLst>
                <a:ext uri="{FF2B5EF4-FFF2-40B4-BE49-F238E27FC236}">
                  <a16:creationId xmlns:a16="http://schemas.microsoft.com/office/drawing/2014/main" id="{3A9C1504-F654-4C55-825C-EAA637EBD5CD}"/>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3584688"/>
      </p:ext>
    </p:extLst>
  </p:cSld>
  <p:clrMapOvr>
    <a:masterClrMapping/>
  </p:clrMapOvr>
  <p:hf hdr="0" dt="0"/>
  <p:extLst>
    <p:ext uri="{DCECCB84-F9BA-43D5-87BE-67443E8EF086}">
      <p15:sldGuideLst xmlns:p15="http://schemas.microsoft.com/office/powerpoint/2012/main">
        <p15:guide id="1" orient="horz" pos="799">
          <p15:clr>
            <a:srgbClr val="FBAE40"/>
          </p15:clr>
        </p15:guide>
        <p15:guide id="2" pos="302">
          <p15:clr>
            <a:srgbClr val="FBAE40"/>
          </p15:clr>
        </p15:guide>
        <p15:guide id="3" pos="3749">
          <p15:clr>
            <a:srgbClr val="FBAE40"/>
          </p15:clr>
        </p15:guide>
        <p15:guide id="4" pos="3931">
          <p15:clr>
            <a:srgbClr val="FBAE40"/>
          </p15:clr>
        </p15:guide>
        <p15:guide id="5" pos="7378">
          <p15:clr>
            <a:srgbClr val="FBAE40"/>
          </p15:clr>
        </p15:guide>
        <p15:guide id="6" orient="horz" pos="618">
          <p15:clr>
            <a:srgbClr val="FBAE40"/>
          </p15:clr>
        </p15:guide>
        <p15:guide id="7" orient="horz" pos="73">
          <p15:clr>
            <a:srgbClr val="FBAE40"/>
          </p15:clr>
        </p15:guide>
        <p15:guide id="8" orient="horz" pos="1162">
          <p15:clr>
            <a:srgbClr val="FBAE40"/>
          </p15:clr>
        </p15:guide>
        <p15:guide id="9" orient="horz" pos="1298">
          <p15:clr>
            <a:srgbClr val="FBAE40"/>
          </p15:clr>
        </p15:guide>
        <p15:guide id="10" orient="horz" pos="37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Zwei Inhalte 2/3 (BG)">
    <p:spTree>
      <p:nvGrpSpPr>
        <p:cNvPr id="1" name=""/>
        <p:cNvGrpSpPr/>
        <p:nvPr/>
      </p:nvGrpSpPr>
      <p:grpSpPr>
        <a:xfrm>
          <a:off x="0" y="0"/>
          <a:ext cx="0" cy="0"/>
          <a:chOff x="0" y="0"/>
          <a:chExt cx="0" cy="0"/>
        </a:xfrm>
      </p:grpSpPr>
      <p:sp>
        <p:nvSpPr>
          <p:cNvPr id="119" name="Rechteck 12"/>
          <p:cNvSpPr/>
          <p:nvPr/>
        </p:nvSpPr>
        <p:spPr>
          <a:xfrm>
            <a:off x="-9536" y="1"/>
            <a:ext cx="12201535"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0" y="981076"/>
            <a:ext cx="12192000" cy="5184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noProof="0"/>
              <a:t>Mastertitelformat bearbeiten</a:t>
            </a:r>
            <a:endParaRPr lang="de-CH" noProof="0"/>
          </a:p>
        </p:txBody>
      </p:sp>
      <p:sp>
        <p:nvSpPr>
          <p:cNvPr id="3" name="Inhaltsplatzhalter 2"/>
          <p:cNvSpPr>
            <a:spLocks noGrp="1"/>
          </p:cNvSpPr>
          <p:nvPr>
            <p:ph idx="1"/>
          </p:nvPr>
        </p:nvSpPr>
        <p:spPr>
          <a:xfrm>
            <a:off x="479424" y="1268414"/>
            <a:ext cx="7345363" cy="460851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5" name="Inhaltsplatzhalter 4"/>
          <p:cNvSpPr>
            <a:spLocks noGrp="1"/>
          </p:cNvSpPr>
          <p:nvPr>
            <p:ph sz="quarter" idx="13"/>
          </p:nvPr>
        </p:nvSpPr>
        <p:spPr>
          <a:xfrm>
            <a:off x="8256587" y="1268414"/>
            <a:ext cx="3455987" cy="460851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31" name="Gruppieren 30"/>
          <p:cNvGrpSpPr/>
          <p:nvPr/>
        </p:nvGrpSpPr>
        <p:grpSpPr>
          <a:xfrm>
            <a:off x="12288688" y="55844"/>
            <a:ext cx="733639" cy="6758055"/>
            <a:chOff x="9226077" y="55844"/>
            <a:chExt cx="733639" cy="6758055"/>
          </a:xfrm>
        </p:grpSpPr>
        <p:grpSp>
          <p:nvGrpSpPr>
            <p:cNvPr id="32" name="Gruppieren 31"/>
            <p:cNvGrpSpPr/>
            <p:nvPr/>
          </p:nvGrpSpPr>
          <p:grpSpPr>
            <a:xfrm>
              <a:off x="9252650" y="1268720"/>
              <a:ext cx="72001" cy="4896660"/>
              <a:chOff x="9252659" y="1268720"/>
              <a:chExt cx="72001" cy="4896660"/>
            </a:xfrm>
          </p:grpSpPr>
          <p:sp>
            <p:nvSpPr>
              <p:cNvPr id="51" name="Rechteck 50"/>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0" name="Rechteck 59"/>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2" name="Rechteck 71"/>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4" name="Rechteck 83"/>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6" name="Rechteck 95"/>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3" name="Rechteck 112"/>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4" name="Rechteck 113"/>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5" name="Rechteck 114"/>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6" name="Rechteck 115"/>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7" name="Rechteck 116"/>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8" name="Rechteck 117"/>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33" name="Rechteck 32"/>
            <p:cNvSpPr/>
            <p:nvPr/>
          </p:nvSpPr>
          <p:spPr>
            <a:xfrm>
              <a:off x="9567263" y="5732892"/>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34" name="Rechteck 33"/>
            <p:cNvSpPr/>
            <p:nvPr/>
          </p:nvSpPr>
          <p:spPr>
            <a:xfrm>
              <a:off x="9252650" y="558930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5" name="Rechteck 34"/>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6" name="Gerade Verbindung 35"/>
            <p:cNvCxnSpPr/>
            <p:nvPr/>
          </p:nvCxnSpPr>
          <p:spPr>
            <a:xfrm>
              <a:off x="9252650" y="5876892"/>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8" name="Rechteck 37"/>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9" name="Gerade Verbindung 38"/>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41" name="Gerade Verbindung 40"/>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43" name="Gerade Verbindung 42"/>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45" name="Gerade Verbindung 44"/>
            <p:cNvCxnSpPr/>
            <p:nvPr/>
          </p:nvCxnSpPr>
          <p:spPr>
            <a:xfrm>
              <a:off x="9252650" y="356150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hteck 45"/>
            <p:cNvSpPr/>
            <p:nvPr/>
          </p:nvSpPr>
          <p:spPr>
            <a:xfrm>
              <a:off x="9396670" y="350145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0.40</a:t>
              </a:r>
            </a:p>
          </p:txBody>
        </p:sp>
        <p:cxnSp>
          <p:nvCxnSpPr>
            <p:cNvPr id="47" name="Gerade Verbindung 46"/>
            <p:cNvCxnSpPr/>
            <p:nvPr/>
          </p:nvCxnSpPr>
          <p:spPr>
            <a:xfrm>
              <a:off x="9252650" y="515724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9252650" y="602094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Background</a:t>
              </a:r>
            </a:p>
          </p:txBody>
        </p:sp>
      </p:grpSp>
      <p:sp>
        <p:nvSpPr>
          <p:cNvPr id="4" name="Datumsplatzhalter 3"/>
          <p:cNvSpPr>
            <a:spLocks noGrp="1"/>
          </p:cNvSpPr>
          <p:nvPr>
            <p:ph type="dt" sz="half" idx="14"/>
          </p:nvPr>
        </p:nvSpPr>
        <p:spPr/>
        <p:txBody>
          <a:bodyPr/>
          <a:lstStyle/>
          <a:p>
            <a:fld id="{D25D78F8-34E2-493A-9E25-E70DBA48F848}" type="datetime1">
              <a:rPr lang="de-DE" noProof="0" smtClean="0"/>
              <a:t>30.01.20</a:t>
            </a:fld>
            <a:endParaRPr lang="de-CH" noProof="0"/>
          </a:p>
        </p:txBody>
      </p:sp>
      <p:sp>
        <p:nvSpPr>
          <p:cNvPr id="6" name="Fußzeilenplatzhalter 5"/>
          <p:cNvSpPr>
            <a:spLocks noGrp="1"/>
          </p:cNvSpPr>
          <p:nvPr>
            <p:ph type="ftr" sz="quarter" idx="15"/>
          </p:nvPr>
        </p:nvSpPr>
        <p:spPr/>
        <p:txBody>
          <a:bodyPr/>
          <a:lstStyle/>
          <a:p>
            <a:r>
              <a:rPr lang="de-CH"/>
              <a:t>Schweizerischer Verein des Gas- und Wasserfaches (SVGW)</a:t>
            </a:r>
          </a:p>
        </p:txBody>
      </p:sp>
      <p:sp>
        <p:nvSpPr>
          <p:cNvPr id="11" name="Foliennummernplatzhalter 10"/>
          <p:cNvSpPr>
            <a:spLocks noGrp="1"/>
          </p:cNvSpPr>
          <p:nvPr>
            <p:ph type="sldNum" sz="quarter" idx="16"/>
          </p:nvPr>
        </p:nvSpPr>
        <p:spPr/>
        <p:txBody>
          <a:bodyPr/>
          <a:lstStyle/>
          <a:p>
            <a:fld id="{2FD3C850-2690-432D-9CCD-DE4449C8F8A7}" type="slidenum">
              <a:rPr lang="de-CH" noProof="0" smtClean="0"/>
              <a:t>‹Nr.›</a:t>
            </a:fld>
            <a:endParaRPr lang="de-CH" noProof="0"/>
          </a:p>
        </p:txBody>
      </p:sp>
      <p:grpSp>
        <p:nvGrpSpPr>
          <p:cNvPr id="120" name="Gruppieren 119">
            <a:extLst>
              <a:ext uri="{FF2B5EF4-FFF2-40B4-BE49-F238E27FC236}">
                <a16:creationId xmlns:a16="http://schemas.microsoft.com/office/drawing/2014/main" id="{72B9AE16-C7C0-4B5D-AD12-88CBA1CD3DF3}"/>
              </a:ext>
            </a:extLst>
          </p:cNvPr>
          <p:cNvGrpSpPr/>
          <p:nvPr/>
        </p:nvGrpSpPr>
        <p:grpSpPr>
          <a:xfrm>
            <a:off x="479144" y="6885384"/>
            <a:ext cx="11233500" cy="144097"/>
            <a:chOff x="395420" y="6885384"/>
            <a:chExt cx="11233500" cy="144097"/>
          </a:xfrm>
        </p:grpSpPr>
        <p:cxnSp>
          <p:nvCxnSpPr>
            <p:cNvPr id="121" name="Gerade Verbindung 10">
              <a:extLst>
                <a:ext uri="{FF2B5EF4-FFF2-40B4-BE49-F238E27FC236}">
                  <a16:creationId xmlns:a16="http://schemas.microsoft.com/office/drawing/2014/main" id="{D3B0A284-3362-4A9A-9527-312331E69837}"/>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1">
              <a:extLst>
                <a:ext uri="{FF2B5EF4-FFF2-40B4-BE49-F238E27FC236}">
                  <a16:creationId xmlns:a16="http://schemas.microsoft.com/office/drawing/2014/main" id="{312F714C-4A69-43F8-AAF7-5412F7733A37}"/>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2">
              <a:extLst>
                <a:ext uri="{FF2B5EF4-FFF2-40B4-BE49-F238E27FC236}">
                  <a16:creationId xmlns:a16="http://schemas.microsoft.com/office/drawing/2014/main" id="{095A7488-3322-4997-8CEE-DB42150EFA88}"/>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3">
              <a:extLst>
                <a:ext uri="{FF2B5EF4-FFF2-40B4-BE49-F238E27FC236}">
                  <a16:creationId xmlns:a16="http://schemas.microsoft.com/office/drawing/2014/main" id="{F4B6CAD3-6508-4CA4-83CE-16BF323DCD41}"/>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4">
              <a:extLst>
                <a:ext uri="{FF2B5EF4-FFF2-40B4-BE49-F238E27FC236}">
                  <a16:creationId xmlns:a16="http://schemas.microsoft.com/office/drawing/2014/main" id="{DB16FC96-BD77-41E0-A302-C2B8A824B64A}"/>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5">
              <a:extLst>
                <a:ext uri="{FF2B5EF4-FFF2-40B4-BE49-F238E27FC236}">
                  <a16:creationId xmlns:a16="http://schemas.microsoft.com/office/drawing/2014/main" id="{80479E7F-A4F8-4FCA-B6A3-A012C15E5E95}"/>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6">
              <a:extLst>
                <a:ext uri="{FF2B5EF4-FFF2-40B4-BE49-F238E27FC236}">
                  <a16:creationId xmlns:a16="http://schemas.microsoft.com/office/drawing/2014/main" id="{DE17D1FA-1CBF-465B-8E3D-01F2E13CCE7F}"/>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7">
              <a:extLst>
                <a:ext uri="{FF2B5EF4-FFF2-40B4-BE49-F238E27FC236}">
                  <a16:creationId xmlns:a16="http://schemas.microsoft.com/office/drawing/2014/main" id="{DF64E8E9-F36B-4D2E-BF7C-758352E834B4}"/>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8">
              <a:extLst>
                <a:ext uri="{FF2B5EF4-FFF2-40B4-BE49-F238E27FC236}">
                  <a16:creationId xmlns:a16="http://schemas.microsoft.com/office/drawing/2014/main" id="{E84E96A3-E923-48C7-96CD-881B647A5C36}"/>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hteck 129">
              <a:extLst>
                <a:ext uri="{FF2B5EF4-FFF2-40B4-BE49-F238E27FC236}">
                  <a16:creationId xmlns:a16="http://schemas.microsoft.com/office/drawing/2014/main" id="{B9514781-939B-42CE-A6B9-BFEA8A2EA5A6}"/>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1" name="Rechteck 130">
              <a:extLst>
                <a:ext uri="{FF2B5EF4-FFF2-40B4-BE49-F238E27FC236}">
                  <a16:creationId xmlns:a16="http://schemas.microsoft.com/office/drawing/2014/main" id="{D4DC7535-7194-4FCF-83C6-88D898CC4F7B}"/>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2" name="Rechteck 131">
              <a:extLst>
                <a:ext uri="{FF2B5EF4-FFF2-40B4-BE49-F238E27FC236}">
                  <a16:creationId xmlns:a16="http://schemas.microsoft.com/office/drawing/2014/main" id="{A2D19FB2-0045-49D9-8F75-A154DC00E467}"/>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3" name="Rechteck 132">
              <a:extLst>
                <a:ext uri="{FF2B5EF4-FFF2-40B4-BE49-F238E27FC236}">
                  <a16:creationId xmlns:a16="http://schemas.microsoft.com/office/drawing/2014/main" id="{62F6D557-2AF6-4A28-ACDB-1389997A200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4" name="Rechteck 133">
              <a:extLst>
                <a:ext uri="{FF2B5EF4-FFF2-40B4-BE49-F238E27FC236}">
                  <a16:creationId xmlns:a16="http://schemas.microsoft.com/office/drawing/2014/main" id="{D7BA7308-6A9E-49DA-AAA4-3CB1DEAA133E}"/>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35" name="Rechteck 134">
              <a:extLst>
                <a:ext uri="{FF2B5EF4-FFF2-40B4-BE49-F238E27FC236}">
                  <a16:creationId xmlns:a16="http://schemas.microsoft.com/office/drawing/2014/main" id="{293E31C5-6BF2-41D6-B7D4-0964153C3B71}"/>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6" name="Gerade Verbindung 16">
              <a:extLst>
                <a:ext uri="{FF2B5EF4-FFF2-40B4-BE49-F238E27FC236}">
                  <a16:creationId xmlns:a16="http://schemas.microsoft.com/office/drawing/2014/main" id="{E540ADE9-175B-45AC-9972-0612B4B604E7}"/>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6">
              <a:extLst>
                <a:ext uri="{FF2B5EF4-FFF2-40B4-BE49-F238E27FC236}">
                  <a16:creationId xmlns:a16="http://schemas.microsoft.com/office/drawing/2014/main" id="{414580E6-4C53-4859-810D-341CC7B4D457}"/>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0">
              <a:extLst>
                <a:ext uri="{FF2B5EF4-FFF2-40B4-BE49-F238E27FC236}">
                  <a16:creationId xmlns:a16="http://schemas.microsoft.com/office/drawing/2014/main" id="{7450D866-4662-4744-8737-76918D8BBE22}"/>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0">
              <a:extLst>
                <a:ext uri="{FF2B5EF4-FFF2-40B4-BE49-F238E27FC236}">
                  <a16:creationId xmlns:a16="http://schemas.microsoft.com/office/drawing/2014/main" id="{BD96BD43-9496-45E3-8E45-4B0FDEFFCEAB}"/>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uppieren 139">
            <a:extLst>
              <a:ext uri="{FF2B5EF4-FFF2-40B4-BE49-F238E27FC236}">
                <a16:creationId xmlns:a16="http://schemas.microsoft.com/office/drawing/2014/main" id="{29069CE9-AD50-4E27-A8B5-43D74E4AC3A8}"/>
              </a:ext>
            </a:extLst>
          </p:cNvPr>
          <p:cNvGrpSpPr/>
          <p:nvPr/>
        </p:nvGrpSpPr>
        <p:grpSpPr>
          <a:xfrm>
            <a:off x="479144" y="6885384"/>
            <a:ext cx="11233500" cy="144097"/>
            <a:chOff x="395420" y="6885384"/>
            <a:chExt cx="11233500" cy="144097"/>
          </a:xfrm>
        </p:grpSpPr>
        <p:cxnSp>
          <p:nvCxnSpPr>
            <p:cNvPr id="141" name="Gerade Verbindung 10">
              <a:extLst>
                <a:ext uri="{FF2B5EF4-FFF2-40B4-BE49-F238E27FC236}">
                  <a16:creationId xmlns:a16="http://schemas.microsoft.com/office/drawing/2014/main" id="{F360BC2A-5FA5-4D28-888E-06B9BD447367}"/>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1">
              <a:extLst>
                <a:ext uri="{FF2B5EF4-FFF2-40B4-BE49-F238E27FC236}">
                  <a16:creationId xmlns:a16="http://schemas.microsoft.com/office/drawing/2014/main" id="{EB18A01D-1474-4606-944A-AE9FE04B0362}"/>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2">
              <a:extLst>
                <a:ext uri="{FF2B5EF4-FFF2-40B4-BE49-F238E27FC236}">
                  <a16:creationId xmlns:a16="http://schemas.microsoft.com/office/drawing/2014/main" id="{08C3A22B-33F3-4387-8A68-19E9DBFC02C0}"/>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3">
              <a:extLst>
                <a:ext uri="{FF2B5EF4-FFF2-40B4-BE49-F238E27FC236}">
                  <a16:creationId xmlns:a16="http://schemas.microsoft.com/office/drawing/2014/main" id="{D25CBD61-23CF-4C86-A063-257EB916946D}"/>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
              <a:extLst>
                <a:ext uri="{FF2B5EF4-FFF2-40B4-BE49-F238E27FC236}">
                  <a16:creationId xmlns:a16="http://schemas.microsoft.com/office/drawing/2014/main" id="{3D7D4288-4512-46FC-BBE3-671C23482059}"/>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5">
              <a:extLst>
                <a:ext uri="{FF2B5EF4-FFF2-40B4-BE49-F238E27FC236}">
                  <a16:creationId xmlns:a16="http://schemas.microsoft.com/office/drawing/2014/main" id="{BC07F4AD-AFB2-4407-9368-8169A851B62E}"/>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6">
              <a:extLst>
                <a:ext uri="{FF2B5EF4-FFF2-40B4-BE49-F238E27FC236}">
                  <a16:creationId xmlns:a16="http://schemas.microsoft.com/office/drawing/2014/main" id="{4E52AD4B-A155-416B-A8B9-475FEDCC6689}"/>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7">
              <a:extLst>
                <a:ext uri="{FF2B5EF4-FFF2-40B4-BE49-F238E27FC236}">
                  <a16:creationId xmlns:a16="http://schemas.microsoft.com/office/drawing/2014/main" id="{4228890A-ECAE-41DB-8BA4-705323B6AD93}"/>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8">
              <a:extLst>
                <a:ext uri="{FF2B5EF4-FFF2-40B4-BE49-F238E27FC236}">
                  <a16:creationId xmlns:a16="http://schemas.microsoft.com/office/drawing/2014/main" id="{594276E5-14AE-463F-B426-47D4421D0E98}"/>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hteck 149">
              <a:extLst>
                <a:ext uri="{FF2B5EF4-FFF2-40B4-BE49-F238E27FC236}">
                  <a16:creationId xmlns:a16="http://schemas.microsoft.com/office/drawing/2014/main" id="{7E0A7E18-FD91-4804-A8AF-4CC10A551A1F}"/>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51" name="Rechteck 150">
              <a:extLst>
                <a:ext uri="{FF2B5EF4-FFF2-40B4-BE49-F238E27FC236}">
                  <a16:creationId xmlns:a16="http://schemas.microsoft.com/office/drawing/2014/main" id="{AB797E8F-0012-45F0-9D0A-249CF00E9AAF}"/>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2" name="Rechteck 151">
              <a:extLst>
                <a:ext uri="{FF2B5EF4-FFF2-40B4-BE49-F238E27FC236}">
                  <a16:creationId xmlns:a16="http://schemas.microsoft.com/office/drawing/2014/main" id="{7B9F9F8F-4795-4496-87E7-AF77F190DF72}"/>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3" name="Rechteck 152">
              <a:extLst>
                <a:ext uri="{FF2B5EF4-FFF2-40B4-BE49-F238E27FC236}">
                  <a16:creationId xmlns:a16="http://schemas.microsoft.com/office/drawing/2014/main" id="{905F0CB5-82C0-45F8-917F-BBBCB195A922}"/>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4" name="Rechteck 153">
              <a:extLst>
                <a:ext uri="{FF2B5EF4-FFF2-40B4-BE49-F238E27FC236}">
                  <a16:creationId xmlns:a16="http://schemas.microsoft.com/office/drawing/2014/main" id="{61BECFE7-E588-4D95-AA92-16D9CE66414E}"/>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55" name="Rechteck 154">
              <a:extLst>
                <a:ext uri="{FF2B5EF4-FFF2-40B4-BE49-F238E27FC236}">
                  <a16:creationId xmlns:a16="http://schemas.microsoft.com/office/drawing/2014/main" id="{B4DE348B-DEAD-4E80-847F-34D2EB9CE993}"/>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6" name="Gerade Verbindung 16">
              <a:extLst>
                <a:ext uri="{FF2B5EF4-FFF2-40B4-BE49-F238E27FC236}">
                  <a16:creationId xmlns:a16="http://schemas.microsoft.com/office/drawing/2014/main" id="{EDD4995F-648F-431B-968E-347A6D9DC651}"/>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6">
              <a:extLst>
                <a:ext uri="{FF2B5EF4-FFF2-40B4-BE49-F238E27FC236}">
                  <a16:creationId xmlns:a16="http://schemas.microsoft.com/office/drawing/2014/main" id="{A0931A12-1F16-428B-9C61-8DFBC6E06C60}"/>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10">
              <a:extLst>
                <a:ext uri="{FF2B5EF4-FFF2-40B4-BE49-F238E27FC236}">
                  <a16:creationId xmlns:a16="http://schemas.microsoft.com/office/drawing/2014/main" id="{F1A4036B-3E49-4494-B27B-D21CAC4F80E2}"/>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 Verbindung 10">
              <a:extLst>
                <a:ext uri="{FF2B5EF4-FFF2-40B4-BE49-F238E27FC236}">
                  <a16:creationId xmlns:a16="http://schemas.microsoft.com/office/drawing/2014/main" id="{D09E94DF-D798-41EC-AC0A-E96C851E56D7}"/>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8348522"/>
      </p:ext>
    </p:extLst>
  </p:cSld>
  <p:clrMapOvr>
    <a:masterClrMapping/>
  </p:clrMapOvr>
  <p:hf hdr="0" dt="0"/>
  <p:extLst>
    <p:ext uri="{DCECCB84-F9BA-43D5-87BE-67443E8EF086}">
      <p15:sldGuideLst xmlns:p15="http://schemas.microsoft.com/office/powerpoint/2012/main">
        <p15:guide id="1" pos="302">
          <p15:clr>
            <a:srgbClr val="FBAE40"/>
          </p15:clr>
        </p15:guide>
        <p15:guide id="2" pos="4929">
          <p15:clr>
            <a:srgbClr val="FBAE40"/>
          </p15:clr>
        </p15:guide>
        <p15:guide id="3" pos="5201">
          <p15:clr>
            <a:srgbClr val="FBAE40"/>
          </p15:clr>
        </p15:guide>
        <p15:guide id="4" pos="7378">
          <p15:clr>
            <a:srgbClr val="FBAE40"/>
          </p15:clr>
        </p15:guide>
        <p15:guide id="5" orient="horz" pos="799">
          <p15:clr>
            <a:srgbClr val="FBAE40"/>
          </p15:clr>
        </p15:guide>
        <p15:guide id="6" orient="horz" pos="618">
          <p15:clr>
            <a:srgbClr val="FBAE40"/>
          </p15:clr>
        </p15:guide>
        <p15:guide id="7" orient="horz" pos="73">
          <p15:clr>
            <a:srgbClr val="FBAE40"/>
          </p15:clr>
        </p15:guide>
        <p15:guide id="8" orient="horz" pos="37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de-CH" noProof="0"/>
          </a:p>
        </p:txBody>
      </p:sp>
      <p:sp>
        <p:nvSpPr>
          <p:cNvPr id="6" name="Datumsplatzhalter 5"/>
          <p:cNvSpPr>
            <a:spLocks noGrp="1"/>
          </p:cNvSpPr>
          <p:nvPr>
            <p:ph type="dt" sz="half" idx="10"/>
          </p:nvPr>
        </p:nvSpPr>
        <p:spPr/>
        <p:txBody>
          <a:bodyPr/>
          <a:lstStyle/>
          <a:p>
            <a:fld id="{49866190-D4C7-40E9-9A40-EE94B7FBC6FE}" type="datetime1">
              <a:rPr lang="de-DE" noProof="0" smtClean="0"/>
              <a:t>30.01.20</a:t>
            </a:fld>
            <a:endParaRPr lang="de-CH" noProof="0"/>
          </a:p>
        </p:txBody>
      </p:sp>
      <p:sp>
        <p:nvSpPr>
          <p:cNvPr id="7" name="Fußzeilenplatzhalter 6"/>
          <p:cNvSpPr>
            <a:spLocks noGrp="1"/>
          </p:cNvSpPr>
          <p:nvPr>
            <p:ph type="ftr" sz="quarter" idx="11"/>
          </p:nvPr>
        </p:nvSpPr>
        <p:spPr/>
        <p:txBody>
          <a:bodyPr/>
          <a:lstStyle/>
          <a:p>
            <a:r>
              <a:rPr lang="de-CH"/>
              <a:t>Schweizerischer Verein des Gas- und Wasserfaches (SVGW)</a:t>
            </a:r>
          </a:p>
        </p:txBody>
      </p:sp>
      <p:sp>
        <p:nvSpPr>
          <p:cNvPr id="8" name="Foliennummernplatzhalter 7"/>
          <p:cNvSpPr>
            <a:spLocks noGrp="1"/>
          </p:cNvSpPr>
          <p:nvPr>
            <p:ph type="sldNum" sz="quarter" idx="12"/>
          </p:nvPr>
        </p:nvSpPr>
        <p:spPr/>
        <p:txBody>
          <a:bodyPr/>
          <a:lstStyle/>
          <a:p>
            <a:fld id="{2FD3C850-2690-432D-9CCD-DE4449C8F8A7}" type="slidenum">
              <a:rPr lang="de-CH" noProof="0" smtClean="0"/>
              <a:t>‹Nr.›</a:t>
            </a:fld>
            <a:endParaRPr lang="de-CH" noProof="0"/>
          </a:p>
        </p:txBody>
      </p:sp>
      <p:grpSp>
        <p:nvGrpSpPr>
          <p:cNvPr id="9" name="Gruppieren 8">
            <a:extLst>
              <a:ext uri="{FF2B5EF4-FFF2-40B4-BE49-F238E27FC236}">
                <a16:creationId xmlns:a16="http://schemas.microsoft.com/office/drawing/2014/main" id="{171BF36A-8B7A-4E2B-BBC4-2ECCD68727AA}"/>
              </a:ext>
            </a:extLst>
          </p:cNvPr>
          <p:cNvGrpSpPr/>
          <p:nvPr/>
        </p:nvGrpSpPr>
        <p:grpSpPr>
          <a:xfrm>
            <a:off x="479144" y="6885384"/>
            <a:ext cx="11233500" cy="144097"/>
            <a:chOff x="395420" y="6885384"/>
            <a:chExt cx="11233500" cy="144097"/>
          </a:xfrm>
        </p:grpSpPr>
        <p:cxnSp>
          <p:nvCxnSpPr>
            <p:cNvPr id="10" name="Gerade Verbindung 10">
              <a:extLst>
                <a:ext uri="{FF2B5EF4-FFF2-40B4-BE49-F238E27FC236}">
                  <a16:creationId xmlns:a16="http://schemas.microsoft.com/office/drawing/2014/main" id="{A32442AB-8D72-4817-836B-203679FE7125}"/>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1">
              <a:extLst>
                <a:ext uri="{FF2B5EF4-FFF2-40B4-BE49-F238E27FC236}">
                  <a16:creationId xmlns:a16="http://schemas.microsoft.com/office/drawing/2014/main" id="{C67943D6-C405-4E79-946D-926013D9B3B0}"/>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2">
              <a:extLst>
                <a:ext uri="{FF2B5EF4-FFF2-40B4-BE49-F238E27FC236}">
                  <a16:creationId xmlns:a16="http://schemas.microsoft.com/office/drawing/2014/main" id="{6A001A4B-86F0-4526-B891-8B1AF73B3460}"/>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3">
              <a:extLst>
                <a:ext uri="{FF2B5EF4-FFF2-40B4-BE49-F238E27FC236}">
                  <a16:creationId xmlns:a16="http://schemas.microsoft.com/office/drawing/2014/main" id="{DC8D460D-A9A7-42D4-B3B8-4AE7D91A6300}"/>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4">
              <a:extLst>
                <a:ext uri="{FF2B5EF4-FFF2-40B4-BE49-F238E27FC236}">
                  <a16:creationId xmlns:a16="http://schemas.microsoft.com/office/drawing/2014/main" id="{190EE23B-3F59-4112-8F9A-E6624A32DDB5}"/>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5">
              <a:extLst>
                <a:ext uri="{FF2B5EF4-FFF2-40B4-BE49-F238E27FC236}">
                  <a16:creationId xmlns:a16="http://schemas.microsoft.com/office/drawing/2014/main" id="{CF16AA81-1136-4B8B-995D-F2143FC2DC01}"/>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6">
              <a:extLst>
                <a:ext uri="{FF2B5EF4-FFF2-40B4-BE49-F238E27FC236}">
                  <a16:creationId xmlns:a16="http://schemas.microsoft.com/office/drawing/2014/main" id="{877C08E4-2F35-4C77-B058-DFD3C0BC7EE8}"/>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7">
              <a:extLst>
                <a:ext uri="{FF2B5EF4-FFF2-40B4-BE49-F238E27FC236}">
                  <a16:creationId xmlns:a16="http://schemas.microsoft.com/office/drawing/2014/main" id="{12902A56-3071-4389-8F84-30D03F57BD31}"/>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8">
              <a:extLst>
                <a:ext uri="{FF2B5EF4-FFF2-40B4-BE49-F238E27FC236}">
                  <a16:creationId xmlns:a16="http://schemas.microsoft.com/office/drawing/2014/main" id="{576A0DEB-4980-491C-9343-E1735C33F97F}"/>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2A384B6F-6F75-480B-AFB1-ED7B927765AC}"/>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20" name="Rechteck 19">
              <a:extLst>
                <a:ext uri="{FF2B5EF4-FFF2-40B4-BE49-F238E27FC236}">
                  <a16:creationId xmlns:a16="http://schemas.microsoft.com/office/drawing/2014/main" id="{AB3A9374-19B6-4357-AEAE-75E27CDB8473}"/>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21" name="Rechteck 20">
              <a:extLst>
                <a:ext uri="{FF2B5EF4-FFF2-40B4-BE49-F238E27FC236}">
                  <a16:creationId xmlns:a16="http://schemas.microsoft.com/office/drawing/2014/main" id="{DC24E8AA-F71E-4847-8A64-E0C44EAD403A}"/>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22" name="Rechteck 21">
              <a:extLst>
                <a:ext uri="{FF2B5EF4-FFF2-40B4-BE49-F238E27FC236}">
                  <a16:creationId xmlns:a16="http://schemas.microsoft.com/office/drawing/2014/main" id="{DEABD604-A583-4A2D-801C-05F2F5E1C977}"/>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23" name="Rechteck 22">
              <a:extLst>
                <a:ext uri="{FF2B5EF4-FFF2-40B4-BE49-F238E27FC236}">
                  <a16:creationId xmlns:a16="http://schemas.microsoft.com/office/drawing/2014/main" id="{50D9A04F-D7A9-4FE0-9649-E22C8F6E5CF7}"/>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24" name="Rechteck 23">
              <a:extLst>
                <a:ext uri="{FF2B5EF4-FFF2-40B4-BE49-F238E27FC236}">
                  <a16:creationId xmlns:a16="http://schemas.microsoft.com/office/drawing/2014/main" id="{90318EB4-ECCD-4401-9570-564BF7598470}"/>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25" name="Gerade Verbindung 16">
              <a:extLst>
                <a:ext uri="{FF2B5EF4-FFF2-40B4-BE49-F238E27FC236}">
                  <a16:creationId xmlns:a16="http://schemas.microsoft.com/office/drawing/2014/main" id="{AFC020D7-A67B-4003-9474-9BBFACBB3A7A}"/>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16">
              <a:extLst>
                <a:ext uri="{FF2B5EF4-FFF2-40B4-BE49-F238E27FC236}">
                  <a16:creationId xmlns:a16="http://schemas.microsoft.com/office/drawing/2014/main" id="{27F9C101-05D6-42FB-B1D9-4443C9FF32B4}"/>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10">
              <a:extLst>
                <a:ext uri="{FF2B5EF4-FFF2-40B4-BE49-F238E27FC236}">
                  <a16:creationId xmlns:a16="http://schemas.microsoft.com/office/drawing/2014/main" id="{6D483A8C-0D36-4F75-9483-38D9A1A42B98}"/>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10">
              <a:extLst>
                <a:ext uri="{FF2B5EF4-FFF2-40B4-BE49-F238E27FC236}">
                  <a16:creationId xmlns:a16="http://schemas.microsoft.com/office/drawing/2014/main" id="{BD0277C4-3D3F-41D7-930C-18D70E21123F}"/>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214FBE10-ABD9-4A06-958C-8E2E55E89ADD}"/>
              </a:ext>
            </a:extLst>
          </p:cNvPr>
          <p:cNvGrpSpPr/>
          <p:nvPr/>
        </p:nvGrpSpPr>
        <p:grpSpPr>
          <a:xfrm>
            <a:off x="479144" y="6885384"/>
            <a:ext cx="11233500" cy="144097"/>
            <a:chOff x="395420" y="6885384"/>
            <a:chExt cx="11233500" cy="144097"/>
          </a:xfrm>
        </p:grpSpPr>
        <p:cxnSp>
          <p:nvCxnSpPr>
            <p:cNvPr id="30" name="Gerade Verbindung 10">
              <a:extLst>
                <a:ext uri="{FF2B5EF4-FFF2-40B4-BE49-F238E27FC236}">
                  <a16:creationId xmlns:a16="http://schemas.microsoft.com/office/drawing/2014/main" id="{317EA88A-3B36-4C49-951A-0A6AC7A6EB44}"/>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11">
              <a:extLst>
                <a:ext uri="{FF2B5EF4-FFF2-40B4-BE49-F238E27FC236}">
                  <a16:creationId xmlns:a16="http://schemas.microsoft.com/office/drawing/2014/main" id="{59604EAD-75EC-4FB9-AC7D-45E6B4D9A771}"/>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12">
              <a:extLst>
                <a:ext uri="{FF2B5EF4-FFF2-40B4-BE49-F238E27FC236}">
                  <a16:creationId xmlns:a16="http://schemas.microsoft.com/office/drawing/2014/main" id="{328EF486-ABCB-46FE-867A-EF9571BB2DEA}"/>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13">
              <a:extLst>
                <a:ext uri="{FF2B5EF4-FFF2-40B4-BE49-F238E27FC236}">
                  <a16:creationId xmlns:a16="http://schemas.microsoft.com/office/drawing/2014/main" id="{64CA6105-86E0-42A8-8740-B8111715E93C}"/>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14">
              <a:extLst>
                <a:ext uri="{FF2B5EF4-FFF2-40B4-BE49-F238E27FC236}">
                  <a16:creationId xmlns:a16="http://schemas.microsoft.com/office/drawing/2014/main" id="{7200CB57-81C1-472E-8FB4-9735150BC91B}"/>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15">
              <a:extLst>
                <a:ext uri="{FF2B5EF4-FFF2-40B4-BE49-F238E27FC236}">
                  <a16:creationId xmlns:a16="http://schemas.microsoft.com/office/drawing/2014/main" id="{A00A2787-D4ED-45FE-B13E-180C14CA5FAD}"/>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16">
              <a:extLst>
                <a:ext uri="{FF2B5EF4-FFF2-40B4-BE49-F238E27FC236}">
                  <a16:creationId xmlns:a16="http://schemas.microsoft.com/office/drawing/2014/main" id="{53275B99-DE6D-4553-B5F6-1039D124AF8C}"/>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17">
              <a:extLst>
                <a:ext uri="{FF2B5EF4-FFF2-40B4-BE49-F238E27FC236}">
                  <a16:creationId xmlns:a16="http://schemas.microsoft.com/office/drawing/2014/main" id="{21F21F9F-C9E3-4C8E-AF6E-1F70B310C0AD}"/>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18">
              <a:extLst>
                <a:ext uri="{FF2B5EF4-FFF2-40B4-BE49-F238E27FC236}">
                  <a16:creationId xmlns:a16="http://schemas.microsoft.com/office/drawing/2014/main" id="{E592AF3B-699C-4FAF-9608-01AE384B1B15}"/>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hteck 38">
              <a:extLst>
                <a:ext uri="{FF2B5EF4-FFF2-40B4-BE49-F238E27FC236}">
                  <a16:creationId xmlns:a16="http://schemas.microsoft.com/office/drawing/2014/main" id="{B1B09737-1882-425F-9FED-1CFD54E35DA0}"/>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40" name="Rechteck 39">
              <a:extLst>
                <a:ext uri="{FF2B5EF4-FFF2-40B4-BE49-F238E27FC236}">
                  <a16:creationId xmlns:a16="http://schemas.microsoft.com/office/drawing/2014/main" id="{1B33F3CE-ABB5-4F29-B950-F8036A9E8AB0}"/>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41" name="Rechteck 40">
              <a:extLst>
                <a:ext uri="{FF2B5EF4-FFF2-40B4-BE49-F238E27FC236}">
                  <a16:creationId xmlns:a16="http://schemas.microsoft.com/office/drawing/2014/main" id="{81A88783-F499-4F6B-8079-A8DFC3995642}"/>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42" name="Rechteck 41">
              <a:extLst>
                <a:ext uri="{FF2B5EF4-FFF2-40B4-BE49-F238E27FC236}">
                  <a16:creationId xmlns:a16="http://schemas.microsoft.com/office/drawing/2014/main" id="{689CFEFC-DD38-41D2-BA5D-37CDB7611C26}"/>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43" name="Rechteck 42">
              <a:extLst>
                <a:ext uri="{FF2B5EF4-FFF2-40B4-BE49-F238E27FC236}">
                  <a16:creationId xmlns:a16="http://schemas.microsoft.com/office/drawing/2014/main" id="{EC64A44C-3E18-456C-A12E-A96095FBE051}"/>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44" name="Rechteck 43">
              <a:extLst>
                <a:ext uri="{FF2B5EF4-FFF2-40B4-BE49-F238E27FC236}">
                  <a16:creationId xmlns:a16="http://schemas.microsoft.com/office/drawing/2014/main" id="{4DB5CC03-5BE8-4AC9-8056-2824671899C3}"/>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45" name="Gerade Verbindung 16">
              <a:extLst>
                <a:ext uri="{FF2B5EF4-FFF2-40B4-BE49-F238E27FC236}">
                  <a16:creationId xmlns:a16="http://schemas.microsoft.com/office/drawing/2014/main" id="{53701D91-79E5-4DA5-BB0F-2F90B3247A01}"/>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16">
              <a:extLst>
                <a:ext uri="{FF2B5EF4-FFF2-40B4-BE49-F238E27FC236}">
                  <a16:creationId xmlns:a16="http://schemas.microsoft.com/office/drawing/2014/main" id="{B2A58D8D-E3AF-47E3-9102-BFD6AED83B1D}"/>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10">
              <a:extLst>
                <a:ext uri="{FF2B5EF4-FFF2-40B4-BE49-F238E27FC236}">
                  <a16:creationId xmlns:a16="http://schemas.microsoft.com/office/drawing/2014/main" id="{DBFE2AF6-1DF3-4D2B-93CA-860131C988A8}"/>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10">
              <a:extLst>
                <a:ext uri="{FF2B5EF4-FFF2-40B4-BE49-F238E27FC236}">
                  <a16:creationId xmlns:a16="http://schemas.microsoft.com/office/drawing/2014/main" id="{31622C57-5FF6-449F-AB3B-D41D47A83A2F}"/>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9078182"/>
      </p:ext>
    </p:extLst>
  </p:cSld>
  <p:clrMapOvr>
    <a:masterClrMapping/>
  </p:clrMapOvr>
  <p:extLst>
    <p:ext uri="{DCECCB84-F9BA-43D5-87BE-67443E8EF086}">
      <p15:sldGuideLst xmlns:p15="http://schemas.microsoft.com/office/powerpoint/2012/main">
        <p15:guide id="1" orient="horz" pos="799">
          <p15:clr>
            <a:srgbClr val="FBAE40"/>
          </p15:clr>
        </p15:guide>
        <p15:guide id="2" pos="302">
          <p15:clr>
            <a:srgbClr val="FBAE40"/>
          </p15:clr>
        </p15:guide>
        <p15:guide id="3" pos="7378">
          <p15:clr>
            <a:srgbClr val="FBAE40"/>
          </p15:clr>
        </p15:guide>
        <p15:guide id="4" orient="horz" pos="3884">
          <p15:clr>
            <a:srgbClr val="FBAE40"/>
          </p15:clr>
        </p15:guide>
        <p15:guide id="5" orient="horz" pos="618">
          <p15:clr>
            <a:srgbClr val="FBAE40"/>
          </p15:clr>
        </p15:guide>
        <p15:guide id="6" orient="horz" pos="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3" name="Rechteck 12"/>
          <p:cNvSpPr/>
          <p:nvPr/>
        </p:nvSpPr>
        <p:spPr>
          <a:xfrm>
            <a:off x="-9536" y="1"/>
            <a:ext cx="12201535"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3" name="Rechteck 262"/>
          <p:cNvSpPr/>
          <p:nvPr/>
        </p:nvSpPr>
        <p:spPr>
          <a:xfrm>
            <a:off x="0" y="981074"/>
            <a:ext cx="12192000" cy="51847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hasCustomPrompt="1"/>
          </p:nvPr>
        </p:nvSpPr>
        <p:spPr/>
        <p:txBody>
          <a:bodyPr/>
          <a:lstStyle>
            <a:lvl1pPr>
              <a:defRPr baseline="0"/>
            </a:lvl1pPr>
          </a:lstStyle>
          <a:p>
            <a:r>
              <a:rPr lang="de-CH" noProof="0"/>
              <a:t>Titel Agenda einfügen…</a:t>
            </a:r>
          </a:p>
        </p:txBody>
      </p:sp>
      <p:sp>
        <p:nvSpPr>
          <p:cNvPr id="3" name="Inhaltsplatzhalter 2"/>
          <p:cNvSpPr>
            <a:spLocks noGrp="1"/>
          </p:cNvSpPr>
          <p:nvPr>
            <p:ph idx="1"/>
          </p:nvPr>
        </p:nvSpPr>
        <p:spPr>
          <a:xfrm>
            <a:off x="479426" y="1268414"/>
            <a:ext cx="11233150" cy="4608512"/>
          </a:xfrm>
        </p:spPr>
        <p:txBody>
          <a:bodyPr>
            <a:normAutofit/>
          </a:bodyPr>
          <a:lstStyle>
            <a:lvl1pPr>
              <a:buClr>
                <a:schemeClr val="tx1"/>
              </a:buClr>
              <a:defRPr/>
            </a:lvl1pPr>
            <a:lvl2pPr marL="648000" indent="-288000">
              <a:buClr>
                <a:schemeClr val="tx1"/>
              </a:buClr>
              <a:buFont typeface="Calibri" pitchFamily="34" charset="0"/>
              <a:buChar char="–"/>
              <a:defRPr/>
            </a:lvl2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4" name="Datumsplatzhalter 3"/>
          <p:cNvSpPr>
            <a:spLocks noGrp="1"/>
          </p:cNvSpPr>
          <p:nvPr>
            <p:ph type="dt" sz="half" idx="10"/>
          </p:nvPr>
        </p:nvSpPr>
        <p:spPr/>
        <p:txBody>
          <a:bodyPr/>
          <a:lstStyle/>
          <a:p>
            <a:fld id="{3982E1C8-B4DC-42E9-84DE-CD6B8287A17C}" type="datetime1">
              <a:rPr lang="de-DE" noProof="0" smtClean="0"/>
              <a:t>30.01.20</a:t>
            </a:fld>
            <a:endParaRPr lang="de-CH" noProof="0"/>
          </a:p>
        </p:txBody>
      </p:sp>
      <p:sp>
        <p:nvSpPr>
          <p:cNvPr id="5" name="Fußzeilenplatzhalter 4"/>
          <p:cNvSpPr>
            <a:spLocks noGrp="1"/>
          </p:cNvSpPr>
          <p:nvPr>
            <p:ph type="ftr" sz="quarter" idx="11"/>
          </p:nvPr>
        </p:nvSpPr>
        <p:spPr/>
        <p:txBody>
          <a:bodyPr/>
          <a:lstStyle/>
          <a:p>
            <a:r>
              <a:rPr lang="de-CH"/>
              <a:t>Schweizerischer Verein des Gas- und Wasserfaches (SVGW)</a:t>
            </a:r>
            <a:endParaRPr lang="en-GB"/>
          </a:p>
        </p:txBody>
      </p:sp>
      <p:sp>
        <p:nvSpPr>
          <p:cNvPr id="6" name="Foliennummernplatzhalter 5"/>
          <p:cNvSpPr>
            <a:spLocks noGrp="1"/>
          </p:cNvSpPr>
          <p:nvPr>
            <p:ph type="sldNum" sz="quarter" idx="12"/>
          </p:nvPr>
        </p:nvSpPr>
        <p:spPr/>
        <p:txBody>
          <a:bodyPr/>
          <a:lstStyle/>
          <a:p>
            <a:fld id="{2FD3C850-2690-432D-9CCD-DE4449C8F8A7}" type="slidenum">
              <a:rPr lang="de-CH" noProof="0" smtClean="0"/>
              <a:t>‹Nr.›</a:t>
            </a:fld>
            <a:endParaRPr lang="de-CH" noProof="0"/>
          </a:p>
        </p:txBody>
      </p:sp>
    </p:spTree>
    <p:extLst>
      <p:ext uri="{BB962C8B-B14F-4D97-AF65-F5344CB8AC3E}">
        <p14:creationId xmlns:p14="http://schemas.microsoft.com/office/powerpoint/2010/main" val="2779183685"/>
      </p:ext>
    </p:extLst>
  </p:cSld>
  <p:clrMapOvr>
    <a:masterClrMapping/>
  </p:clrMapOvr>
  <p:extLst>
    <p:ext uri="{DCECCB84-F9BA-43D5-87BE-67443E8EF086}">
      <p15:sldGuideLst xmlns:p15="http://schemas.microsoft.com/office/powerpoint/2012/main">
        <p15:guide id="1" pos="302">
          <p15:clr>
            <a:srgbClr val="FBAE40"/>
          </p15:clr>
        </p15:guide>
        <p15:guide id="2" pos="7378">
          <p15:clr>
            <a:srgbClr val="FBAE40"/>
          </p15:clr>
        </p15:guide>
        <p15:guide id="3" orient="horz" pos="3702">
          <p15:clr>
            <a:srgbClr val="FBAE40"/>
          </p15:clr>
        </p15:guide>
        <p15:guide id="4" orient="horz" pos="799">
          <p15:clr>
            <a:srgbClr val="FBAE40"/>
          </p15:clr>
        </p15:guide>
        <p15:guide id="5" orient="horz" pos="618">
          <p15:clr>
            <a:srgbClr val="FBAE40"/>
          </p15:clr>
        </p15:guide>
        <p15:guide id="6" orient="horz" pos="7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Abschnittsüberschrift (SVGW)">
    <p:spTree>
      <p:nvGrpSpPr>
        <p:cNvPr id="1" name=""/>
        <p:cNvGrpSpPr/>
        <p:nvPr/>
      </p:nvGrpSpPr>
      <p:grpSpPr>
        <a:xfrm>
          <a:off x="0" y="0"/>
          <a:ext cx="0" cy="0"/>
          <a:chOff x="0" y="0"/>
          <a:chExt cx="0" cy="0"/>
        </a:xfrm>
      </p:grpSpPr>
      <p:sp>
        <p:nvSpPr>
          <p:cNvPr id="10" name="Rechteck 12"/>
          <p:cNvSpPr/>
          <p:nvPr/>
        </p:nvSpPr>
        <p:spPr>
          <a:xfrm>
            <a:off x="-9535" y="1"/>
            <a:ext cx="9153534"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0" y="0"/>
            <a:ext cx="12192000" cy="32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479425" y="981076"/>
            <a:ext cx="11233150" cy="1368710"/>
          </a:xfrm>
        </p:spPr>
        <p:txBody>
          <a:bodyPr anchor="b" anchorCtr="0"/>
          <a:lstStyle>
            <a:lvl1pPr algn="l">
              <a:defRPr sz="3200" b="1" cap="all"/>
            </a:lvl1pPr>
          </a:lstStyle>
          <a:p>
            <a:r>
              <a:rPr lang="de-DE" noProof="0"/>
              <a:t>Mastertitelformat bearbeiten</a:t>
            </a:r>
            <a:endParaRPr lang="de-CH" noProof="0"/>
          </a:p>
        </p:txBody>
      </p:sp>
      <p:sp>
        <p:nvSpPr>
          <p:cNvPr id="3" name="Textplatzhalter 2"/>
          <p:cNvSpPr>
            <a:spLocks noGrp="1"/>
          </p:cNvSpPr>
          <p:nvPr>
            <p:ph type="body" idx="1"/>
          </p:nvPr>
        </p:nvSpPr>
        <p:spPr>
          <a:xfrm>
            <a:off x="479424" y="2420860"/>
            <a:ext cx="11233151" cy="719578"/>
          </a:xfrm>
        </p:spPr>
        <p:txBody>
          <a:bodyPr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noProof="0"/>
              <a:t>Mastertextformat bearbeiten</a:t>
            </a:r>
          </a:p>
        </p:txBody>
      </p:sp>
      <p:sp>
        <p:nvSpPr>
          <p:cNvPr id="8" name="Bildplatzhalter 7"/>
          <p:cNvSpPr>
            <a:spLocks noGrp="1"/>
          </p:cNvSpPr>
          <p:nvPr>
            <p:ph type="pic" sz="quarter" idx="10"/>
          </p:nvPr>
        </p:nvSpPr>
        <p:spPr>
          <a:xfrm>
            <a:off x="0" y="3284983"/>
            <a:ext cx="12192000" cy="3573017"/>
          </a:xfrm>
          <a:noFill/>
        </p:spPr>
        <p:txBody>
          <a:bodyPr/>
          <a:lstStyle>
            <a:lvl1pPr marL="0" indent="0" algn="ctr">
              <a:buNone/>
              <a:defRPr sz="1400"/>
            </a:lvl1pPr>
          </a:lstStyle>
          <a:p>
            <a:r>
              <a:rPr lang="de-DE" noProof="0"/>
              <a:t>Bild durch Klicken auf Symbol hinzufügen</a:t>
            </a:r>
            <a:endParaRPr lang="de-CH" noProof="0"/>
          </a:p>
        </p:txBody>
      </p:sp>
    </p:spTree>
    <p:extLst>
      <p:ext uri="{BB962C8B-B14F-4D97-AF65-F5344CB8AC3E}">
        <p14:creationId xmlns:p14="http://schemas.microsoft.com/office/powerpoint/2010/main" val="3905440244"/>
      </p:ext>
    </p:extLst>
  </p:cSld>
  <p:clrMapOvr>
    <a:masterClrMapping/>
  </p:clrMapOvr>
  <p:hf hdr="0" dt="0"/>
  <p:extLst>
    <p:ext uri="{DCECCB84-F9BA-43D5-87BE-67443E8EF086}">
      <p15:sldGuideLst xmlns:p15="http://schemas.microsoft.com/office/powerpoint/2012/main">
        <p15:guide id="1" pos="302">
          <p15:clr>
            <a:srgbClr val="FBAE40"/>
          </p15:clr>
        </p15:guide>
        <p15:guide id="2">
          <p15:clr>
            <a:srgbClr val="FBAE40"/>
          </p15:clr>
        </p15:guide>
        <p15:guide id="3" pos="7378">
          <p15:clr>
            <a:srgbClr val="FBAE40"/>
          </p15:clr>
        </p15:guide>
        <p15:guide id="4" pos="7680">
          <p15:clr>
            <a:srgbClr val="FBAE40"/>
          </p15:clr>
        </p15:guide>
        <p15:guide id="5" orient="horz" pos="2069">
          <p15:clr>
            <a:srgbClr val="FBAE40"/>
          </p15:clr>
        </p15:guide>
        <p15:guide id="6" orient="horz" pos="1979">
          <p15:clr>
            <a:srgbClr val="FBAE40"/>
          </p15:clr>
        </p15:guide>
        <p15:guide id="7" orient="horz" pos="1480">
          <p15:clr>
            <a:srgbClr val="FBAE40"/>
          </p15:clr>
        </p15:guide>
        <p15:guide id="8" orient="horz" pos="1525">
          <p15:clr>
            <a:srgbClr val="FBAE40"/>
          </p15:clr>
        </p15:guide>
        <p15:guide id="9" orient="horz" pos="618">
          <p15:clr>
            <a:srgbClr val="FBAE40"/>
          </p15:clr>
        </p15:guide>
        <p15:guide id="10" orient="horz" pos="43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Wasser)">
    <p:spTree>
      <p:nvGrpSpPr>
        <p:cNvPr id="1" name=""/>
        <p:cNvGrpSpPr/>
        <p:nvPr/>
      </p:nvGrpSpPr>
      <p:grpSpPr>
        <a:xfrm>
          <a:off x="0" y="0"/>
          <a:ext cx="0" cy="0"/>
          <a:chOff x="0" y="0"/>
          <a:chExt cx="0" cy="0"/>
        </a:xfrm>
      </p:grpSpPr>
      <p:sp>
        <p:nvSpPr>
          <p:cNvPr id="9" name="Rechteck 12"/>
          <p:cNvSpPr/>
          <p:nvPr/>
        </p:nvSpPr>
        <p:spPr>
          <a:xfrm>
            <a:off x="-1" y="1"/>
            <a:ext cx="12192001"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0" y="0"/>
            <a:ext cx="12192000" cy="32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479425" y="115889"/>
            <a:ext cx="11233150" cy="1512912"/>
          </a:xfrm>
        </p:spPr>
        <p:txBody>
          <a:bodyPr anchor="b"/>
          <a:lstStyle>
            <a:lvl1pPr algn="l">
              <a:defRPr sz="3200" b="1" cap="all"/>
            </a:lvl1pPr>
          </a:lstStyle>
          <a:p>
            <a:r>
              <a:rPr lang="de-DE" noProof="0"/>
              <a:t>Mastertitelformat bearbeiten</a:t>
            </a:r>
            <a:endParaRPr lang="de-CH" noProof="0"/>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711" y="2786817"/>
            <a:ext cx="4634921" cy="2298413"/>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637" y="4204183"/>
            <a:ext cx="4356916" cy="1329359"/>
          </a:xfrm>
          <a:prstGeom prst="rect">
            <a:avLst/>
          </a:prstGeom>
        </p:spPr>
      </p:pic>
      <p:sp>
        <p:nvSpPr>
          <p:cNvPr id="3" name="Textplatzhalter 2"/>
          <p:cNvSpPr>
            <a:spLocks noGrp="1"/>
          </p:cNvSpPr>
          <p:nvPr>
            <p:ph type="body" idx="1"/>
          </p:nvPr>
        </p:nvSpPr>
        <p:spPr>
          <a:xfrm>
            <a:off x="479425" y="1844859"/>
            <a:ext cx="11233149" cy="864041"/>
          </a:xfrm>
        </p:spPr>
        <p:txBody>
          <a:bodyPr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noProof="0"/>
              <a:t>Mastertextformat bearbeiten</a:t>
            </a:r>
          </a:p>
        </p:txBody>
      </p:sp>
    </p:spTree>
    <p:extLst>
      <p:ext uri="{BB962C8B-B14F-4D97-AF65-F5344CB8AC3E}">
        <p14:creationId xmlns:p14="http://schemas.microsoft.com/office/powerpoint/2010/main" val="1170249390"/>
      </p:ext>
    </p:extLst>
  </p:cSld>
  <p:clrMapOvr>
    <a:masterClrMapping/>
  </p:clrMapOvr>
  <p:hf hdr="0" dt="0"/>
  <p:extLst>
    <p:ext uri="{DCECCB84-F9BA-43D5-87BE-67443E8EF086}">
      <p15:sldGuideLst xmlns:p15="http://schemas.microsoft.com/office/powerpoint/2012/main">
        <p15:guide id="1" pos="302">
          <p15:clr>
            <a:srgbClr val="FBAE40"/>
          </p15:clr>
        </p15:guide>
        <p15:guide id="2" orient="horz" pos="1706">
          <p15:clr>
            <a:srgbClr val="FBAE40"/>
          </p15:clr>
        </p15:guide>
        <p15:guide id="3" orient="horz" pos="1162">
          <p15:clr>
            <a:srgbClr val="FBAE40"/>
          </p15:clr>
        </p15:guide>
        <p15:guide id="4" orient="horz" pos="1026">
          <p15:clr>
            <a:srgbClr val="FBAE40"/>
          </p15:clr>
        </p15:guide>
        <p15:guide id="5" orient="horz" pos="73">
          <p15:clr>
            <a:srgbClr val="FBAE40"/>
          </p15:clr>
        </p15:guide>
        <p15:guide id="6" pos="73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chlussfolie">
    <p:spTree>
      <p:nvGrpSpPr>
        <p:cNvPr id="1" name=""/>
        <p:cNvGrpSpPr/>
        <p:nvPr/>
      </p:nvGrpSpPr>
      <p:grpSpPr>
        <a:xfrm>
          <a:off x="0" y="0"/>
          <a:ext cx="0" cy="0"/>
          <a:chOff x="0" y="0"/>
          <a:chExt cx="0" cy="0"/>
        </a:xfrm>
      </p:grpSpPr>
      <p:sp>
        <p:nvSpPr>
          <p:cNvPr id="33" name="Rechteck 12">
            <a:extLst>
              <a:ext uri="{FF2B5EF4-FFF2-40B4-BE49-F238E27FC236}">
                <a16:creationId xmlns:a16="http://schemas.microsoft.com/office/drawing/2014/main" id="{33730671-342B-4F9D-BAE5-A6788C126162}"/>
              </a:ext>
            </a:extLst>
          </p:cNvPr>
          <p:cNvSpPr/>
          <p:nvPr/>
        </p:nvSpPr>
        <p:spPr>
          <a:xfrm>
            <a:off x="0" y="0"/>
            <a:ext cx="12192000"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p:cNvSpPr/>
          <p:nvPr/>
        </p:nvSpPr>
        <p:spPr>
          <a:xfrm>
            <a:off x="0" y="1"/>
            <a:ext cx="12191999"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0" y="0"/>
            <a:ext cx="12192000" cy="32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platzhalter 2"/>
          <p:cNvSpPr>
            <a:spLocks noGrp="1"/>
          </p:cNvSpPr>
          <p:nvPr>
            <p:ph type="body" idx="1" hasCustomPrompt="1"/>
          </p:nvPr>
        </p:nvSpPr>
        <p:spPr>
          <a:xfrm>
            <a:off x="479425" y="1844859"/>
            <a:ext cx="11233150" cy="1296101"/>
          </a:xfrm>
        </p:spPr>
        <p:txBody>
          <a:bodyPr anchor="t" anchorCtr="0">
            <a:normAutofit/>
          </a:bodyPr>
          <a:lstStyle>
            <a:lvl1pPr marL="0" indent="0">
              <a:buNone/>
              <a:defRPr sz="22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noProof="0"/>
              <a:t>Vorname Name / Funktion / E-Mail…</a:t>
            </a:r>
          </a:p>
        </p:txBody>
      </p:sp>
      <p:sp>
        <p:nvSpPr>
          <p:cNvPr id="5" name="Textplatzhalter 4"/>
          <p:cNvSpPr>
            <a:spLocks noGrp="1"/>
          </p:cNvSpPr>
          <p:nvPr>
            <p:ph type="body" sz="quarter" idx="10"/>
          </p:nvPr>
        </p:nvSpPr>
        <p:spPr>
          <a:xfrm>
            <a:off x="479425" y="4437140"/>
            <a:ext cx="2592388"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1"/>
              <a:t>Mastertextformat bearbeiten</a:t>
            </a:r>
          </a:p>
          <a:p>
            <a:pPr lvl="1"/>
            <a:r>
              <a:rPr lang="de-DE" noProof="1"/>
              <a:t>Zweite Ebene</a:t>
            </a:r>
          </a:p>
          <a:p>
            <a:pPr lvl="2"/>
            <a:r>
              <a:rPr lang="de-DE" noProof="1"/>
              <a:t>Dritte Ebene</a:t>
            </a:r>
          </a:p>
          <a:p>
            <a:pPr lvl="3"/>
            <a:r>
              <a:rPr lang="de-DE" noProof="1"/>
              <a:t>Vierte Ebene</a:t>
            </a:r>
          </a:p>
          <a:p>
            <a:pPr lvl="4"/>
            <a:r>
              <a:rPr lang="de-DE" noProof="1"/>
              <a:t>Fünfte Ebene</a:t>
            </a:r>
            <a:endParaRPr lang="de-CH" noProof="1"/>
          </a:p>
        </p:txBody>
      </p:sp>
      <p:sp>
        <p:nvSpPr>
          <p:cNvPr id="9" name="Textplatzhalter 4"/>
          <p:cNvSpPr>
            <a:spLocks noGrp="1"/>
          </p:cNvSpPr>
          <p:nvPr>
            <p:ph type="body" sz="quarter" idx="11"/>
          </p:nvPr>
        </p:nvSpPr>
        <p:spPr>
          <a:xfrm>
            <a:off x="3359150" y="4437140"/>
            <a:ext cx="2592388"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1"/>
              <a:t>Mastertextformat bearbeiten</a:t>
            </a:r>
          </a:p>
          <a:p>
            <a:pPr lvl="1"/>
            <a:r>
              <a:rPr lang="de-DE" noProof="1"/>
              <a:t>Zweite Ebene</a:t>
            </a:r>
          </a:p>
          <a:p>
            <a:pPr lvl="2"/>
            <a:r>
              <a:rPr lang="de-DE" noProof="1"/>
              <a:t>Dritte Ebene</a:t>
            </a:r>
          </a:p>
          <a:p>
            <a:pPr lvl="3"/>
            <a:r>
              <a:rPr lang="de-DE" noProof="1"/>
              <a:t>Vierte Ebene</a:t>
            </a:r>
          </a:p>
          <a:p>
            <a:pPr lvl="4"/>
            <a:r>
              <a:rPr lang="de-DE" noProof="1"/>
              <a:t>Fünfte Ebene</a:t>
            </a:r>
            <a:endParaRPr lang="de-CH" noProof="1"/>
          </a:p>
        </p:txBody>
      </p:sp>
      <p:sp>
        <p:nvSpPr>
          <p:cNvPr id="10" name="Textplatzhalter 4"/>
          <p:cNvSpPr>
            <a:spLocks noGrp="1"/>
          </p:cNvSpPr>
          <p:nvPr>
            <p:ph type="body" sz="quarter" idx="12"/>
          </p:nvPr>
        </p:nvSpPr>
        <p:spPr>
          <a:xfrm>
            <a:off x="6240462" y="4437140"/>
            <a:ext cx="2592387"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1"/>
              <a:t>Mastertextformat bearbeiten</a:t>
            </a:r>
          </a:p>
          <a:p>
            <a:pPr lvl="1"/>
            <a:r>
              <a:rPr lang="de-DE" noProof="1"/>
              <a:t>Zweite Ebene</a:t>
            </a:r>
          </a:p>
          <a:p>
            <a:pPr lvl="2"/>
            <a:r>
              <a:rPr lang="de-DE" noProof="1"/>
              <a:t>Dritte Ebene</a:t>
            </a:r>
          </a:p>
          <a:p>
            <a:pPr lvl="3"/>
            <a:r>
              <a:rPr lang="de-DE" noProof="1"/>
              <a:t>Vierte Ebene</a:t>
            </a:r>
          </a:p>
          <a:p>
            <a:pPr lvl="4"/>
            <a:r>
              <a:rPr lang="de-DE" noProof="1"/>
              <a:t>Fünfte Ebene</a:t>
            </a:r>
            <a:endParaRPr lang="de-CH" noProof="1"/>
          </a:p>
        </p:txBody>
      </p:sp>
      <p:sp>
        <p:nvSpPr>
          <p:cNvPr id="11" name="Textplatzhalter 4"/>
          <p:cNvSpPr>
            <a:spLocks noGrp="1"/>
          </p:cNvSpPr>
          <p:nvPr>
            <p:ph type="body" sz="quarter" idx="13"/>
          </p:nvPr>
        </p:nvSpPr>
        <p:spPr>
          <a:xfrm>
            <a:off x="9120187" y="4437140"/>
            <a:ext cx="2592387"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1"/>
              <a:t>Mastertextformat bearbeiten</a:t>
            </a:r>
          </a:p>
          <a:p>
            <a:pPr lvl="1"/>
            <a:r>
              <a:rPr lang="de-DE" noProof="1"/>
              <a:t>Zweite Ebene</a:t>
            </a:r>
          </a:p>
          <a:p>
            <a:pPr lvl="2"/>
            <a:r>
              <a:rPr lang="de-DE" noProof="1"/>
              <a:t>Dritte Ebene</a:t>
            </a:r>
          </a:p>
          <a:p>
            <a:pPr lvl="3"/>
            <a:r>
              <a:rPr lang="de-DE" noProof="1"/>
              <a:t>Vierte Ebene</a:t>
            </a:r>
          </a:p>
          <a:p>
            <a:pPr lvl="4"/>
            <a:r>
              <a:rPr lang="de-DE" noProof="1"/>
              <a:t>Fünfte Ebene</a:t>
            </a:r>
            <a:endParaRPr lang="de-CH" noProof="1"/>
          </a:p>
        </p:txBody>
      </p:sp>
      <p:sp>
        <p:nvSpPr>
          <p:cNvPr id="2" name="Titel 1"/>
          <p:cNvSpPr>
            <a:spLocks noGrp="1"/>
          </p:cNvSpPr>
          <p:nvPr>
            <p:ph type="title"/>
          </p:nvPr>
        </p:nvSpPr>
        <p:spPr>
          <a:xfrm>
            <a:off x="479425" y="115889"/>
            <a:ext cx="11233150" cy="1440852"/>
          </a:xfrm>
        </p:spPr>
        <p:txBody>
          <a:bodyPr anchor="b"/>
          <a:lstStyle>
            <a:lvl1pPr algn="l">
              <a:lnSpc>
                <a:spcPts val="5000"/>
              </a:lnSpc>
              <a:defRPr sz="4800" b="1" cap="all"/>
            </a:lvl1pPr>
          </a:lstStyle>
          <a:p>
            <a:r>
              <a:rPr lang="de-DE" noProof="0"/>
              <a:t>Mastertitelformat bearbeiten</a:t>
            </a:r>
            <a:endParaRPr lang="de-CH" noProof="0"/>
          </a:p>
        </p:txBody>
      </p:sp>
      <p:grpSp>
        <p:nvGrpSpPr>
          <p:cNvPr id="12" name="Gruppieren 11">
            <a:extLst>
              <a:ext uri="{FF2B5EF4-FFF2-40B4-BE49-F238E27FC236}">
                <a16:creationId xmlns:a16="http://schemas.microsoft.com/office/drawing/2014/main" id="{9AB63BC5-B608-40A6-8B49-AEACF8EC92BD}"/>
              </a:ext>
            </a:extLst>
          </p:cNvPr>
          <p:cNvGrpSpPr/>
          <p:nvPr/>
        </p:nvGrpSpPr>
        <p:grpSpPr>
          <a:xfrm>
            <a:off x="479144" y="6885384"/>
            <a:ext cx="11233500" cy="144097"/>
            <a:chOff x="395420" y="6885384"/>
            <a:chExt cx="11233500" cy="144097"/>
          </a:xfrm>
        </p:grpSpPr>
        <p:cxnSp>
          <p:nvCxnSpPr>
            <p:cNvPr id="14" name="Gerade Verbindung 10">
              <a:extLst>
                <a:ext uri="{FF2B5EF4-FFF2-40B4-BE49-F238E27FC236}">
                  <a16:creationId xmlns:a16="http://schemas.microsoft.com/office/drawing/2014/main" id="{25D8F268-B0B1-4DEB-9BA4-E05B9F69F360}"/>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1">
              <a:extLst>
                <a:ext uri="{FF2B5EF4-FFF2-40B4-BE49-F238E27FC236}">
                  <a16:creationId xmlns:a16="http://schemas.microsoft.com/office/drawing/2014/main" id="{AB02C2E7-0DA0-4668-89D8-95DAB8DA18E4}"/>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2">
              <a:extLst>
                <a:ext uri="{FF2B5EF4-FFF2-40B4-BE49-F238E27FC236}">
                  <a16:creationId xmlns:a16="http://schemas.microsoft.com/office/drawing/2014/main" id="{EDEF9C4E-3238-4B6F-80F4-26CC4E99A100}"/>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3">
              <a:extLst>
                <a:ext uri="{FF2B5EF4-FFF2-40B4-BE49-F238E27FC236}">
                  <a16:creationId xmlns:a16="http://schemas.microsoft.com/office/drawing/2014/main" id="{80627E3F-3348-470A-92CC-61D8CD787829}"/>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4">
              <a:extLst>
                <a:ext uri="{FF2B5EF4-FFF2-40B4-BE49-F238E27FC236}">
                  <a16:creationId xmlns:a16="http://schemas.microsoft.com/office/drawing/2014/main" id="{D97B5116-30F9-4D14-95B6-684243F23120}"/>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5">
              <a:extLst>
                <a:ext uri="{FF2B5EF4-FFF2-40B4-BE49-F238E27FC236}">
                  <a16:creationId xmlns:a16="http://schemas.microsoft.com/office/drawing/2014/main" id="{FD46B62F-5065-45F3-AFBF-4BF14E9E11CA}"/>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6">
              <a:extLst>
                <a:ext uri="{FF2B5EF4-FFF2-40B4-BE49-F238E27FC236}">
                  <a16:creationId xmlns:a16="http://schemas.microsoft.com/office/drawing/2014/main" id="{B9DBCBB5-D1BB-4FC9-84C7-6F676A9F07A9}"/>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17">
              <a:extLst>
                <a:ext uri="{FF2B5EF4-FFF2-40B4-BE49-F238E27FC236}">
                  <a16:creationId xmlns:a16="http://schemas.microsoft.com/office/drawing/2014/main" id="{0F164F46-0602-4103-BBE4-4A8A9F673F4F}"/>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18">
              <a:extLst>
                <a:ext uri="{FF2B5EF4-FFF2-40B4-BE49-F238E27FC236}">
                  <a16:creationId xmlns:a16="http://schemas.microsoft.com/office/drawing/2014/main" id="{905FF3C6-EF86-4862-9F75-5EC879566C8E}"/>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A2360B2F-5C19-4DC8-971A-FF3CF18C2F7A}"/>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24" name="Rechteck 23">
              <a:extLst>
                <a:ext uri="{FF2B5EF4-FFF2-40B4-BE49-F238E27FC236}">
                  <a16:creationId xmlns:a16="http://schemas.microsoft.com/office/drawing/2014/main" id="{9AD5E49A-8C6B-4AD2-8FA5-5A0FBF8FAA30}"/>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25" name="Rechteck 24">
              <a:extLst>
                <a:ext uri="{FF2B5EF4-FFF2-40B4-BE49-F238E27FC236}">
                  <a16:creationId xmlns:a16="http://schemas.microsoft.com/office/drawing/2014/main" id="{2049F824-F9A4-4D77-B67F-B39C21EBA463}"/>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26" name="Rechteck 25">
              <a:extLst>
                <a:ext uri="{FF2B5EF4-FFF2-40B4-BE49-F238E27FC236}">
                  <a16:creationId xmlns:a16="http://schemas.microsoft.com/office/drawing/2014/main" id="{127EE7E6-38F9-4067-8968-E2AB774648F5}"/>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27" name="Rechteck 26">
              <a:extLst>
                <a:ext uri="{FF2B5EF4-FFF2-40B4-BE49-F238E27FC236}">
                  <a16:creationId xmlns:a16="http://schemas.microsoft.com/office/drawing/2014/main" id="{A7F52058-D274-4665-946B-F636687D3934}"/>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28" name="Rechteck 27">
              <a:extLst>
                <a:ext uri="{FF2B5EF4-FFF2-40B4-BE49-F238E27FC236}">
                  <a16:creationId xmlns:a16="http://schemas.microsoft.com/office/drawing/2014/main" id="{3F3E0000-6B50-40CA-8616-F2A4AA413C40}"/>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29" name="Gerade Verbindung 16">
              <a:extLst>
                <a:ext uri="{FF2B5EF4-FFF2-40B4-BE49-F238E27FC236}">
                  <a16:creationId xmlns:a16="http://schemas.microsoft.com/office/drawing/2014/main" id="{99665C89-60EE-45EC-8C2F-EAE0F7191414}"/>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16">
              <a:extLst>
                <a:ext uri="{FF2B5EF4-FFF2-40B4-BE49-F238E27FC236}">
                  <a16:creationId xmlns:a16="http://schemas.microsoft.com/office/drawing/2014/main" id="{0C6E2F9E-F72D-4884-BDEA-6BA4E844D398}"/>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10">
              <a:extLst>
                <a:ext uri="{FF2B5EF4-FFF2-40B4-BE49-F238E27FC236}">
                  <a16:creationId xmlns:a16="http://schemas.microsoft.com/office/drawing/2014/main" id="{CB9579E9-E23A-4FE0-9402-9224A25B6B97}"/>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10">
              <a:extLst>
                <a:ext uri="{FF2B5EF4-FFF2-40B4-BE49-F238E27FC236}">
                  <a16:creationId xmlns:a16="http://schemas.microsoft.com/office/drawing/2014/main" id="{A2DA02D6-0690-4704-8E2C-9C147DC096AB}"/>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C850E2FD-3120-47B2-98A7-A4C68D490A08}"/>
              </a:ext>
            </a:extLst>
          </p:cNvPr>
          <p:cNvGrpSpPr/>
          <p:nvPr/>
        </p:nvGrpSpPr>
        <p:grpSpPr>
          <a:xfrm>
            <a:off x="479144" y="6885384"/>
            <a:ext cx="11233500" cy="144097"/>
            <a:chOff x="395420" y="6885384"/>
            <a:chExt cx="11233500" cy="144097"/>
          </a:xfrm>
        </p:grpSpPr>
        <p:cxnSp>
          <p:nvCxnSpPr>
            <p:cNvPr id="35" name="Gerade Verbindung 10">
              <a:extLst>
                <a:ext uri="{FF2B5EF4-FFF2-40B4-BE49-F238E27FC236}">
                  <a16:creationId xmlns:a16="http://schemas.microsoft.com/office/drawing/2014/main" id="{3B41414B-4B9D-4974-9CBC-A6C510F927E2}"/>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11">
              <a:extLst>
                <a:ext uri="{FF2B5EF4-FFF2-40B4-BE49-F238E27FC236}">
                  <a16:creationId xmlns:a16="http://schemas.microsoft.com/office/drawing/2014/main" id="{13C2B8F3-CF2D-4239-8C93-B271E2361CEF}"/>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12">
              <a:extLst>
                <a:ext uri="{FF2B5EF4-FFF2-40B4-BE49-F238E27FC236}">
                  <a16:creationId xmlns:a16="http://schemas.microsoft.com/office/drawing/2014/main" id="{88E3A04E-8BB3-4FEB-88AA-4B9BB9839695}"/>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13">
              <a:extLst>
                <a:ext uri="{FF2B5EF4-FFF2-40B4-BE49-F238E27FC236}">
                  <a16:creationId xmlns:a16="http://schemas.microsoft.com/office/drawing/2014/main" id="{C0154B1F-B361-4F56-9A7C-9324571FEB0D}"/>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14">
              <a:extLst>
                <a:ext uri="{FF2B5EF4-FFF2-40B4-BE49-F238E27FC236}">
                  <a16:creationId xmlns:a16="http://schemas.microsoft.com/office/drawing/2014/main" id="{F2A8AF2B-B27F-456E-830A-FB1459A9B8DD}"/>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15">
              <a:extLst>
                <a:ext uri="{FF2B5EF4-FFF2-40B4-BE49-F238E27FC236}">
                  <a16:creationId xmlns:a16="http://schemas.microsoft.com/office/drawing/2014/main" id="{B1D7B0A8-6A12-472F-8B07-1901CEAA484C}"/>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16">
              <a:extLst>
                <a:ext uri="{FF2B5EF4-FFF2-40B4-BE49-F238E27FC236}">
                  <a16:creationId xmlns:a16="http://schemas.microsoft.com/office/drawing/2014/main" id="{BB769861-BEAF-4111-B851-E194918B7699}"/>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17">
              <a:extLst>
                <a:ext uri="{FF2B5EF4-FFF2-40B4-BE49-F238E27FC236}">
                  <a16:creationId xmlns:a16="http://schemas.microsoft.com/office/drawing/2014/main" id="{A4542114-EA8D-4840-AD8B-30D07BB78707}"/>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18">
              <a:extLst>
                <a:ext uri="{FF2B5EF4-FFF2-40B4-BE49-F238E27FC236}">
                  <a16:creationId xmlns:a16="http://schemas.microsoft.com/office/drawing/2014/main" id="{E9CF4DFB-D7B7-4BD6-8F7C-C5407DD08877}"/>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2DD007E3-9E5B-4945-A188-71CE5F9FD6C4}"/>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45" name="Rechteck 44">
              <a:extLst>
                <a:ext uri="{FF2B5EF4-FFF2-40B4-BE49-F238E27FC236}">
                  <a16:creationId xmlns:a16="http://schemas.microsoft.com/office/drawing/2014/main" id="{7EF61945-94A0-43C1-AB56-45C7DECD5938}"/>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46" name="Rechteck 45">
              <a:extLst>
                <a:ext uri="{FF2B5EF4-FFF2-40B4-BE49-F238E27FC236}">
                  <a16:creationId xmlns:a16="http://schemas.microsoft.com/office/drawing/2014/main" id="{C7FF2A70-8679-49EF-A75B-2DBCCF247435}"/>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47" name="Rechteck 46">
              <a:extLst>
                <a:ext uri="{FF2B5EF4-FFF2-40B4-BE49-F238E27FC236}">
                  <a16:creationId xmlns:a16="http://schemas.microsoft.com/office/drawing/2014/main" id="{C5255C60-B99F-4D6D-B997-C2ADD8E55B67}"/>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48" name="Rechteck 47">
              <a:extLst>
                <a:ext uri="{FF2B5EF4-FFF2-40B4-BE49-F238E27FC236}">
                  <a16:creationId xmlns:a16="http://schemas.microsoft.com/office/drawing/2014/main" id="{6F991B75-FC40-4A87-8337-B7FB11E09E15}"/>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49" name="Rechteck 48">
              <a:extLst>
                <a:ext uri="{FF2B5EF4-FFF2-40B4-BE49-F238E27FC236}">
                  <a16:creationId xmlns:a16="http://schemas.microsoft.com/office/drawing/2014/main" id="{5CFD0C98-50D5-4D7D-8905-89CF10E04743}"/>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50" name="Gerade Verbindung 16">
              <a:extLst>
                <a:ext uri="{FF2B5EF4-FFF2-40B4-BE49-F238E27FC236}">
                  <a16:creationId xmlns:a16="http://schemas.microsoft.com/office/drawing/2014/main" id="{B12777D2-CCF3-4555-B4C3-2783D1FEFB2E}"/>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16">
              <a:extLst>
                <a:ext uri="{FF2B5EF4-FFF2-40B4-BE49-F238E27FC236}">
                  <a16:creationId xmlns:a16="http://schemas.microsoft.com/office/drawing/2014/main" id="{864C5106-DFE5-4D02-8FEC-76FB52AAA24B}"/>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10">
              <a:extLst>
                <a:ext uri="{FF2B5EF4-FFF2-40B4-BE49-F238E27FC236}">
                  <a16:creationId xmlns:a16="http://schemas.microsoft.com/office/drawing/2014/main" id="{F5C39200-90DB-4208-B1F6-AEE372FE7748}"/>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10">
              <a:extLst>
                <a:ext uri="{FF2B5EF4-FFF2-40B4-BE49-F238E27FC236}">
                  <a16:creationId xmlns:a16="http://schemas.microsoft.com/office/drawing/2014/main" id="{04D4BD96-D728-4E4B-9C62-DC8DDB1C3664}"/>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9816491"/>
      </p:ext>
    </p:extLst>
  </p:cSld>
  <p:clrMapOvr>
    <a:masterClrMapping/>
  </p:clrMapOvr>
  <p:extLst>
    <p:ext uri="{DCECCB84-F9BA-43D5-87BE-67443E8EF086}">
      <p15:sldGuideLst xmlns:p15="http://schemas.microsoft.com/office/powerpoint/2012/main">
        <p15:guide id="1" pos="302">
          <p15:clr>
            <a:srgbClr val="FBAE40"/>
          </p15:clr>
        </p15:guide>
        <p15:guide id="2" orient="horz" pos="1979">
          <p15:clr>
            <a:srgbClr val="FBAE40"/>
          </p15:clr>
        </p15:guide>
        <p15:guide id="3" orient="horz" pos="1162">
          <p15:clr>
            <a:srgbClr val="FBAE40"/>
          </p15:clr>
        </p15:guide>
        <p15:guide id="4" orient="horz" pos="981">
          <p15:clr>
            <a:srgbClr val="FBAE40"/>
          </p15:clr>
        </p15:guide>
        <p15:guide id="5" orient="horz" pos="73">
          <p15:clr>
            <a:srgbClr val="FBAE40"/>
          </p15:clr>
        </p15:guide>
        <p15:guide id="6" orient="horz" pos="2795">
          <p15:clr>
            <a:srgbClr val="FBAE40"/>
          </p15:clr>
        </p15:guide>
        <p15:guide id="7" orient="horz" pos="3884">
          <p15:clr>
            <a:srgbClr val="FBAE40"/>
          </p15:clr>
        </p15:guide>
        <p15:guide id="8" pos="1935">
          <p15:clr>
            <a:srgbClr val="FBAE40"/>
          </p15:clr>
        </p15:guide>
        <p15:guide id="9" pos="2116">
          <p15:clr>
            <a:srgbClr val="FBAE40"/>
          </p15:clr>
        </p15:guide>
        <p15:guide id="10" pos="3749">
          <p15:clr>
            <a:srgbClr val="FBAE40"/>
          </p15:clr>
        </p15:guide>
        <p15:guide id="11" pos="3931">
          <p15:clr>
            <a:srgbClr val="FBAE40"/>
          </p15:clr>
        </p15:guide>
        <p15:guide id="12" pos="5564">
          <p15:clr>
            <a:srgbClr val="FBAE40"/>
          </p15:clr>
        </p15:guide>
        <p15:guide id="13" pos="5745">
          <p15:clr>
            <a:srgbClr val="FBAE40"/>
          </p15:clr>
        </p15:guide>
        <p15:guide id="14" pos="737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chlussfolie mit Wasserzeichen">
    <p:spTree>
      <p:nvGrpSpPr>
        <p:cNvPr id="1" name=""/>
        <p:cNvGrpSpPr/>
        <p:nvPr/>
      </p:nvGrpSpPr>
      <p:grpSpPr>
        <a:xfrm>
          <a:off x="0" y="0"/>
          <a:ext cx="0" cy="0"/>
          <a:chOff x="0" y="0"/>
          <a:chExt cx="0" cy="0"/>
        </a:xfrm>
      </p:grpSpPr>
      <p:sp>
        <p:nvSpPr>
          <p:cNvPr id="15" name="Rechteck 12"/>
          <p:cNvSpPr/>
          <p:nvPr/>
        </p:nvSpPr>
        <p:spPr>
          <a:xfrm>
            <a:off x="-9536" y="1"/>
            <a:ext cx="12201535" cy="6858000"/>
          </a:xfrm>
          <a:custGeom>
            <a:avLst/>
            <a:gdLst>
              <a:gd name="connsiteX0" fmla="*/ 0 w 9144000"/>
              <a:gd name="connsiteY0" fmla="*/ 0 h 6857999"/>
              <a:gd name="connsiteX1" fmla="*/ 9144000 w 9144000"/>
              <a:gd name="connsiteY1" fmla="*/ 0 h 6857999"/>
              <a:gd name="connsiteX2" fmla="*/ 9144000 w 9144000"/>
              <a:gd name="connsiteY2" fmla="*/ 6857999 h 6857999"/>
              <a:gd name="connsiteX3" fmla="*/ 0 w 9144000"/>
              <a:gd name="connsiteY3" fmla="*/ 6857999 h 6857999"/>
              <a:gd name="connsiteX4" fmla="*/ 0 w 9144000"/>
              <a:gd name="connsiteY4" fmla="*/ 0 h 6857999"/>
              <a:gd name="connsiteX0" fmla="*/ 9525 w 9153525"/>
              <a:gd name="connsiteY0" fmla="*/ 0 h 6857999"/>
              <a:gd name="connsiteX1" fmla="*/ 9153525 w 9153525"/>
              <a:gd name="connsiteY1" fmla="*/ 0 h 6857999"/>
              <a:gd name="connsiteX2" fmla="*/ 9153525 w 9153525"/>
              <a:gd name="connsiteY2" fmla="*/ 6857999 h 6857999"/>
              <a:gd name="connsiteX3" fmla="*/ 9525 w 9153525"/>
              <a:gd name="connsiteY3" fmla="*/ 6857999 h 6857999"/>
              <a:gd name="connsiteX4" fmla="*/ 0 w 9153525"/>
              <a:gd name="connsiteY4" fmla="*/ 6438900 h 6857999"/>
              <a:gd name="connsiteX5" fmla="*/ 9525 w 9153525"/>
              <a:gd name="connsiteY5" fmla="*/ 0 h 6857999"/>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438900 h 6858000"/>
              <a:gd name="connsiteX6" fmla="*/ 9525 w 9153525"/>
              <a:gd name="connsiteY6" fmla="*/ 0 h 6858000"/>
              <a:gd name="connsiteX0" fmla="*/ 9525 w 9153525"/>
              <a:gd name="connsiteY0" fmla="*/ 0 h 6858000"/>
              <a:gd name="connsiteX1" fmla="*/ 9153525 w 9153525"/>
              <a:gd name="connsiteY1" fmla="*/ 0 h 6858000"/>
              <a:gd name="connsiteX2" fmla="*/ 9153525 w 9153525"/>
              <a:gd name="connsiteY2" fmla="*/ 6857999 h 6858000"/>
              <a:gd name="connsiteX3" fmla="*/ 1533526 w 9153525"/>
              <a:gd name="connsiteY3" fmla="*/ 6858000 h 6858000"/>
              <a:gd name="connsiteX4" fmla="*/ 9525 w 9153525"/>
              <a:gd name="connsiteY4" fmla="*/ 6857999 h 6858000"/>
              <a:gd name="connsiteX5" fmla="*/ 0 w 9153525"/>
              <a:gd name="connsiteY5" fmla="*/ 6168237 h 6858000"/>
              <a:gd name="connsiteX6" fmla="*/ 9525 w 9153525"/>
              <a:gd name="connsiteY6" fmla="*/ 0 h 6858000"/>
              <a:gd name="connsiteX0" fmla="*/ 10478 w 9154478"/>
              <a:gd name="connsiteY0" fmla="*/ 0 h 6858000"/>
              <a:gd name="connsiteX1" fmla="*/ 9154478 w 9154478"/>
              <a:gd name="connsiteY1" fmla="*/ 0 h 6858000"/>
              <a:gd name="connsiteX2" fmla="*/ 9154478 w 9154478"/>
              <a:gd name="connsiteY2" fmla="*/ 6857999 h 6858000"/>
              <a:gd name="connsiteX3" fmla="*/ 1534479 w 9154478"/>
              <a:gd name="connsiteY3" fmla="*/ 6858000 h 6858000"/>
              <a:gd name="connsiteX4" fmla="*/ 10478 w 9154478"/>
              <a:gd name="connsiteY4" fmla="*/ 6857999 h 6858000"/>
              <a:gd name="connsiteX5" fmla="*/ 953 w 9154478"/>
              <a:gd name="connsiteY5" fmla="*/ 6168237 h 6858000"/>
              <a:gd name="connsiteX6" fmla="*/ 10478 w 9154478"/>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 name="connsiteX0" fmla="*/ 9534 w 9153534"/>
              <a:gd name="connsiteY0" fmla="*/ 0 h 6858000"/>
              <a:gd name="connsiteX1" fmla="*/ 9153534 w 9153534"/>
              <a:gd name="connsiteY1" fmla="*/ 0 h 6858000"/>
              <a:gd name="connsiteX2" fmla="*/ 9153534 w 9153534"/>
              <a:gd name="connsiteY2" fmla="*/ 6857999 h 6858000"/>
              <a:gd name="connsiteX3" fmla="*/ 1533535 w 9153534"/>
              <a:gd name="connsiteY3" fmla="*/ 6858000 h 6858000"/>
              <a:gd name="connsiteX4" fmla="*/ 1538411 w 9153534"/>
              <a:gd name="connsiteY4" fmla="*/ 6170371 h 6858000"/>
              <a:gd name="connsiteX5" fmla="*/ 9 w 9153534"/>
              <a:gd name="connsiteY5" fmla="*/ 6168237 h 6858000"/>
              <a:gd name="connsiteX6" fmla="*/ 9534 w 915353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34" h="6858000">
                <a:moveTo>
                  <a:pt x="9534" y="0"/>
                </a:moveTo>
                <a:lnTo>
                  <a:pt x="9153534" y="0"/>
                </a:lnTo>
                <a:lnTo>
                  <a:pt x="9153534" y="6857999"/>
                </a:lnTo>
                <a:lnTo>
                  <a:pt x="1533535" y="6858000"/>
                </a:lnTo>
                <a:cubicBezTo>
                  <a:pt x="1535160" y="6628790"/>
                  <a:pt x="1536786" y="6399581"/>
                  <a:pt x="1538411" y="6170371"/>
                </a:cubicBezTo>
                <a:cubicBezTo>
                  <a:pt x="1535236" y="6159906"/>
                  <a:pt x="-4131" y="6156756"/>
                  <a:pt x="9" y="6168237"/>
                </a:cubicBezTo>
                <a:lnTo>
                  <a:pt x="953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p:cNvSpPr/>
          <p:nvPr/>
        </p:nvSpPr>
        <p:spPr>
          <a:xfrm>
            <a:off x="0" y="0"/>
            <a:ext cx="12192000" cy="32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479425" y="115889"/>
            <a:ext cx="11233150" cy="1440852"/>
          </a:xfrm>
        </p:spPr>
        <p:txBody>
          <a:bodyPr anchor="b"/>
          <a:lstStyle>
            <a:lvl1pPr algn="l">
              <a:lnSpc>
                <a:spcPts val="5000"/>
              </a:lnSpc>
              <a:defRPr sz="4800" b="1" cap="all"/>
            </a:lvl1pPr>
          </a:lstStyle>
          <a:p>
            <a:r>
              <a:rPr lang="de-DE" noProof="0"/>
              <a:t>Mastertitelformat bearbeiten</a:t>
            </a:r>
            <a:endParaRPr lang="de-CH" noProof="0"/>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900" y="1942700"/>
            <a:ext cx="3109675" cy="1542058"/>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340" y="3041173"/>
            <a:ext cx="2923155" cy="891897"/>
          </a:xfrm>
          <a:prstGeom prst="rect">
            <a:avLst/>
          </a:prstGeom>
        </p:spPr>
      </p:pic>
      <p:sp>
        <p:nvSpPr>
          <p:cNvPr id="3" name="Textplatzhalter 2"/>
          <p:cNvSpPr>
            <a:spLocks noGrp="1"/>
          </p:cNvSpPr>
          <p:nvPr>
            <p:ph type="body" idx="1" hasCustomPrompt="1"/>
          </p:nvPr>
        </p:nvSpPr>
        <p:spPr>
          <a:xfrm>
            <a:off x="479424" y="1844859"/>
            <a:ext cx="7345364" cy="1296101"/>
          </a:xfrm>
        </p:spPr>
        <p:txBody>
          <a:bodyPr anchor="t" anchorCtr="0">
            <a:normAutofit/>
          </a:bodyPr>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noProof="0"/>
              <a:t>Vorname Name / Funktion / E-Mail…</a:t>
            </a:r>
          </a:p>
        </p:txBody>
      </p:sp>
      <p:sp>
        <p:nvSpPr>
          <p:cNvPr id="5" name="Textplatzhalter 4"/>
          <p:cNvSpPr>
            <a:spLocks noGrp="1"/>
          </p:cNvSpPr>
          <p:nvPr>
            <p:ph type="body" sz="quarter" idx="10"/>
          </p:nvPr>
        </p:nvSpPr>
        <p:spPr>
          <a:xfrm>
            <a:off x="479375" y="4437140"/>
            <a:ext cx="2592437"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9" name="Textplatzhalter 4"/>
          <p:cNvSpPr>
            <a:spLocks noGrp="1"/>
          </p:cNvSpPr>
          <p:nvPr>
            <p:ph type="body" sz="quarter" idx="11"/>
          </p:nvPr>
        </p:nvSpPr>
        <p:spPr>
          <a:xfrm>
            <a:off x="3359150" y="4437140"/>
            <a:ext cx="2592388"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i="0">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10" name="Textplatzhalter 4"/>
          <p:cNvSpPr>
            <a:spLocks noGrp="1"/>
          </p:cNvSpPr>
          <p:nvPr>
            <p:ph type="body" sz="quarter" idx="12"/>
          </p:nvPr>
        </p:nvSpPr>
        <p:spPr>
          <a:xfrm>
            <a:off x="6240016" y="4437140"/>
            <a:ext cx="2592834"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11" name="Textplatzhalter 4"/>
          <p:cNvSpPr>
            <a:spLocks noGrp="1"/>
          </p:cNvSpPr>
          <p:nvPr>
            <p:ph type="body" sz="quarter" idx="13"/>
          </p:nvPr>
        </p:nvSpPr>
        <p:spPr>
          <a:xfrm>
            <a:off x="9120335" y="4437140"/>
            <a:ext cx="2592239" cy="1728240"/>
          </a:xfrm>
        </p:spPr>
        <p:txBody>
          <a:bodyPr/>
          <a:lstStyle>
            <a:lvl1pPr marL="0" indent="0">
              <a:spcAft>
                <a:spcPts val="200"/>
              </a:spcAft>
              <a:buNone/>
              <a:tabLst>
                <a:tab pos="2152650" algn="l"/>
                <a:tab pos="2876550" algn="l"/>
                <a:tab pos="4314825" algn="l"/>
                <a:tab pos="5753100" algn="l"/>
                <a:tab pos="6477000" algn="l"/>
                <a:tab pos="8353425" algn="r"/>
              </a:tabLst>
              <a:defRPr sz="1400" b="0">
                <a:solidFill>
                  <a:schemeClr val="tx1"/>
                </a:solidFill>
              </a:defRPr>
            </a:lvl1pPr>
            <a:lvl2pPr marL="0" indent="0">
              <a:spcAft>
                <a:spcPts val="200"/>
              </a:spcAft>
              <a:buNone/>
              <a:defRPr sz="1400" b="1"/>
            </a:lvl2pPr>
            <a:lvl3pPr marL="0" indent="0">
              <a:spcAft>
                <a:spcPts val="200"/>
              </a:spcAft>
              <a:buFont typeface="Arial" pitchFamily="34" charset="0"/>
              <a:buNone/>
              <a:defRPr sz="1400" b="1">
                <a:solidFill>
                  <a:schemeClr val="tx2"/>
                </a:solidFill>
              </a:defRPr>
            </a:lvl3pPr>
            <a:lvl4pPr marL="0" indent="0">
              <a:spcAft>
                <a:spcPts val="200"/>
              </a:spcAft>
              <a:buFont typeface="Arial" pitchFamily="34" charset="0"/>
              <a:buNone/>
              <a:defRPr sz="1400"/>
            </a:lvl4pPr>
            <a:lvl5pPr marL="0" indent="0">
              <a:spcAft>
                <a:spcPts val="200"/>
              </a:spcAft>
              <a:buNone/>
              <a:defRPr sz="1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12" name="Gruppieren 11">
            <a:extLst>
              <a:ext uri="{FF2B5EF4-FFF2-40B4-BE49-F238E27FC236}">
                <a16:creationId xmlns:a16="http://schemas.microsoft.com/office/drawing/2014/main" id="{C713B9C5-72BE-42FC-AB4A-8F13EF26E240}"/>
              </a:ext>
            </a:extLst>
          </p:cNvPr>
          <p:cNvGrpSpPr/>
          <p:nvPr/>
        </p:nvGrpSpPr>
        <p:grpSpPr>
          <a:xfrm>
            <a:off x="479144" y="6885384"/>
            <a:ext cx="11233500" cy="144097"/>
            <a:chOff x="395420" y="6885384"/>
            <a:chExt cx="11233500" cy="144097"/>
          </a:xfrm>
        </p:grpSpPr>
        <p:cxnSp>
          <p:nvCxnSpPr>
            <p:cNvPr id="16" name="Gerade Verbindung 10">
              <a:extLst>
                <a:ext uri="{FF2B5EF4-FFF2-40B4-BE49-F238E27FC236}">
                  <a16:creationId xmlns:a16="http://schemas.microsoft.com/office/drawing/2014/main" id="{7D5E657A-CB69-49DF-84AE-F0E02C9E0B21}"/>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1">
              <a:extLst>
                <a:ext uri="{FF2B5EF4-FFF2-40B4-BE49-F238E27FC236}">
                  <a16:creationId xmlns:a16="http://schemas.microsoft.com/office/drawing/2014/main" id="{3CE9385F-0518-4F46-845E-113D259BDC3A}"/>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2">
              <a:extLst>
                <a:ext uri="{FF2B5EF4-FFF2-40B4-BE49-F238E27FC236}">
                  <a16:creationId xmlns:a16="http://schemas.microsoft.com/office/drawing/2014/main" id="{A3FF2F48-87F6-43CA-9207-7446AF33410A}"/>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3">
              <a:extLst>
                <a:ext uri="{FF2B5EF4-FFF2-40B4-BE49-F238E27FC236}">
                  <a16:creationId xmlns:a16="http://schemas.microsoft.com/office/drawing/2014/main" id="{EEB130E3-9758-4ED5-A1D3-7CFD45645312}"/>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4">
              <a:extLst>
                <a:ext uri="{FF2B5EF4-FFF2-40B4-BE49-F238E27FC236}">
                  <a16:creationId xmlns:a16="http://schemas.microsoft.com/office/drawing/2014/main" id="{AE1B2074-3423-4A99-8756-C2B4704E4BFA}"/>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15">
              <a:extLst>
                <a:ext uri="{FF2B5EF4-FFF2-40B4-BE49-F238E27FC236}">
                  <a16:creationId xmlns:a16="http://schemas.microsoft.com/office/drawing/2014/main" id="{67A8D900-BE29-4BEC-88C5-35EED244B62C}"/>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16">
              <a:extLst>
                <a:ext uri="{FF2B5EF4-FFF2-40B4-BE49-F238E27FC236}">
                  <a16:creationId xmlns:a16="http://schemas.microsoft.com/office/drawing/2014/main" id="{7303F50F-2CB0-4D56-B201-08620750330A}"/>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17">
              <a:extLst>
                <a:ext uri="{FF2B5EF4-FFF2-40B4-BE49-F238E27FC236}">
                  <a16:creationId xmlns:a16="http://schemas.microsoft.com/office/drawing/2014/main" id="{8A4331B4-BC91-464C-83CD-BB806227B8F8}"/>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18">
              <a:extLst>
                <a:ext uri="{FF2B5EF4-FFF2-40B4-BE49-F238E27FC236}">
                  <a16:creationId xmlns:a16="http://schemas.microsoft.com/office/drawing/2014/main" id="{1E774458-41B5-4A10-9AA7-9F17D2DBA396}"/>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hteck 24">
              <a:extLst>
                <a:ext uri="{FF2B5EF4-FFF2-40B4-BE49-F238E27FC236}">
                  <a16:creationId xmlns:a16="http://schemas.microsoft.com/office/drawing/2014/main" id="{6F0F7A2B-D72C-4500-9611-DA722689E5F7}"/>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26" name="Rechteck 25">
              <a:extLst>
                <a:ext uri="{FF2B5EF4-FFF2-40B4-BE49-F238E27FC236}">
                  <a16:creationId xmlns:a16="http://schemas.microsoft.com/office/drawing/2014/main" id="{74DF75D3-EB03-44E0-AAC4-CF16D7687AD4}"/>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27" name="Rechteck 26">
              <a:extLst>
                <a:ext uri="{FF2B5EF4-FFF2-40B4-BE49-F238E27FC236}">
                  <a16:creationId xmlns:a16="http://schemas.microsoft.com/office/drawing/2014/main" id="{B1E4798D-8C3C-445F-AEE7-5E0BEB46512B}"/>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28" name="Rechteck 27">
              <a:extLst>
                <a:ext uri="{FF2B5EF4-FFF2-40B4-BE49-F238E27FC236}">
                  <a16:creationId xmlns:a16="http://schemas.microsoft.com/office/drawing/2014/main" id="{090E24D7-5DBF-402B-8802-03734A065BD6}"/>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29" name="Rechteck 28">
              <a:extLst>
                <a:ext uri="{FF2B5EF4-FFF2-40B4-BE49-F238E27FC236}">
                  <a16:creationId xmlns:a16="http://schemas.microsoft.com/office/drawing/2014/main" id="{DEEACE42-02B3-401B-912F-E37A460AAE22}"/>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30" name="Rechteck 29">
              <a:extLst>
                <a:ext uri="{FF2B5EF4-FFF2-40B4-BE49-F238E27FC236}">
                  <a16:creationId xmlns:a16="http://schemas.microsoft.com/office/drawing/2014/main" id="{4BDF852C-68EA-486D-8321-52AAAF7D2BAD}"/>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31" name="Gerade Verbindung 16">
              <a:extLst>
                <a:ext uri="{FF2B5EF4-FFF2-40B4-BE49-F238E27FC236}">
                  <a16:creationId xmlns:a16="http://schemas.microsoft.com/office/drawing/2014/main" id="{C15D05A0-5FCE-40A4-AEB7-A548E9CDC195}"/>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16">
              <a:extLst>
                <a:ext uri="{FF2B5EF4-FFF2-40B4-BE49-F238E27FC236}">
                  <a16:creationId xmlns:a16="http://schemas.microsoft.com/office/drawing/2014/main" id="{1396F406-C50C-4BD8-869A-C4A6C5542048}"/>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10">
              <a:extLst>
                <a:ext uri="{FF2B5EF4-FFF2-40B4-BE49-F238E27FC236}">
                  <a16:creationId xmlns:a16="http://schemas.microsoft.com/office/drawing/2014/main" id="{DE627BAE-DC9E-4F2B-868C-2D79AE7C016D}"/>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10">
              <a:extLst>
                <a:ext uri="{FF2B5EF4-FFF2-40B4-BE49-F238E27FC236}">
                  <a16:creationId xmlns:a16="http://schemas.microsoft.com/office/drawing/2014/main" id="{101008FC-7092-42B8-B2DB-8A87E8C0B418}"/>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uppieren 34">
            <a:extLst>
              <a:ext uri="{FF2B5EF4-FFF2-40B4-BE49-F238E27FC236}">
                <a16:creationId xmlns:a16="http://schemas.microsoft.com/office/drawing/2014/main" id="{F19A6D72-BEE3-43AC-A4C4-1A7BEEBE6663}"/>
              </a:ext>
            </a:extLst>
          </p:cNvPr>
          <p:cNvGrpSpPr/>
          <p:nvPr/>
        </p:nvGrpSpPr>
        <p:grpSpPr>
          <a:xfrm>
            <a:off x="479144" y="6885384"/>
            <a:ext cx="11233500" cy="144097"/>
            <a:chOff x="395420" y="6885384"/>
            <a:chExt cx="11233500" cy="144097"/>
          </a:xfrm>
        </p:grpSpPr>
        <p:cxnSp>
          <p:nvCxnSpPr>
            <p:cNvPr id="36" name="Gerade Verbindung 10">
              <a:extLst>
                <a:ext uri="{FF2B5EF4-FFF2-40B4-BE49-F238E27FC236}">
                  <a16:creationId xmlns:a16="http://schemas.microsoft.com/office/drawing/2014/main" id="{5F8F8A1F-034A-4A48-B4D2-4CDF9ABA1CE8}"/>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11">
              <a:extLst>
                <a:ext uri="{FF2B5EF4-FFF2-40B4-BE49-F238E27FC236}">
                  <a16:creationId xmlns:a16="http://schemas.microsoft.com/office/drawing/2014/main" id="{EF9D404F-B258-4D83-BC11-B8F2BDC0FB09}"/>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12">
              <a:extLst>
                <a:ext uri="{FF2B5EF4-FFF2-40B4-BE49-F238E27FC236}">
                  <a16:creationId xmlns:a16="http://schemas.microsoft.com/office/drawing/2014/main" id="{6417FED8-53F8-4AF4-B80B-299A2B5ECA86}"/>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13">
              <a:extLst>
                <a:ext uri="{FF2B5EF4-FFF2-40B4-BE49-F238E27FC236}">
                  <a16:creationId xmlns:a16="http://schemas.microsoft.com/office/drawing/2014/main" id="{09723417-275D-4E68-9C10-C194C0E1EFC8}"/>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14">
              <a:extLst>
                <a:ext uri="{FF2B5EF4-FFF2-40B4-BE49-F238E27FC236}">
                  <a16:creationId xmlns:a16="http://schemas.microsoft.com/office/drawing/2014/main" id="{39C6E2DF-DA5B-4E82-88B1-C58A6537B3D7}"/>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15">
              <a:extLst>
                <a:ext uri="{FF2B5EF4-FFF2-40B4-BE49-F238E27FC236}">
                  <a16:creationId xmlns:a16="http://schemas.microsoft.com/office/drawing/2014/main" id="{402E0D2B-CAB0-4E7D-8225-CB8757CB253B}"/>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16">
              <a:extLst>
                <a:ext uri="{FF2B5EF4-FFF2-40B4-BE49-F238E27FC236}">
                  <a16:creationId xmlns:a16="http://schemas.microsoft.com/office/drawing/2014/main" id="{D5D54B59-D7B0-4E8B-B7E1-75C4409CEE03}"/>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17">
              <a:extLst>
                <a:ext uri="{FF2B5EF4-FFF2-40B4-BE49-F238E27FC236}">
                  <a16:creationId xmlns:a16="http://schemas.microsoft.com/office/drawing/2014/main" id="{BE839C9F-FA9D-4991-9E39-9A691DF44CE1}"/>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18">
              <a:extLst>
                <a:ext uri="{FF2B5EF4-FFF2-40B4-BE49-F238E27FC236}">
                  <a16:creationId xmlns:a16="http://schemas.microsoft.com/office/drawing/2014/main" id="{A4ABD8A5-4E33-4E13-95BF-5FBB720A166E}"/>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hteck 44">
              <a:extLst>
                <a:ext uri="{FF2B5EF4-FFF2-40B4-BE49-F238E27FC236}">
                  <a16:creationId xmlns:a16="http://schemas.microsoft.com/office/drawing/2014/main" id="{8CE5EF67-7A61-46C6-9281-3AF27E5288D8}"/>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46" name="Rechteck 45">
              <a:extLst>
                <a:ext uri="{FF2B5EF4-FFF2-40B4-BE49-F238E27FC236}">
                  <a16:creationId xmlns:a16="http://schemas.microsoft.com/office/drawing/2014/main" id="{AB654989-C292-4D9E-882F-E6FF4306B1E9}"/>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47" name="Rechteck 46">
              <a:extLst>
                <a:ext uri="{FF2B5EF4-FFF2-40B4-BE49-F238E27FC236}">
                  <a16:creationId xmlns:a16="http://schemas.microsoft.com/office/drawing/2014/main" id="{3FB09DBC-7052-4C88-B506-C5F41AB64E02}"/>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48" name="Rechteck 47">
              <a:extLst>
                <a:ext uri="{FF2B5EF4-FFF2-40B4-BE49-F238E27FC236}">
                  <a16:creationId xmlns:a16="http://schemas.microsoft.com/office/drawing/2014/main" id="{C02D731E-F1E3-4212-ADD7-D244C34FBCF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49" name="Rechteck 48">
              <a:extLst>
                <a:ext uri="{FF2B5EF4-FFF2-40B4-BE49-F238E27FC236}">
                  <a16:creationId xmlns:a16="http://schemas.microsoft.com/office/drawing/2014/main" id="{2FA8A221-0578-466D-B44C-4DC8B2F4E204}"/>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50" name="Rechteck 49">
              <a:extLst>
                <a:ext uri="{FF2B5EF4-FFF2-40B4-BE49-F238E27FC236}">
                  <a16:creationId xmlns:a16="http://schemas.microsoft.com/office/drawing/2014/main" id="{D0E93EB6-6D2D-44FB-83A2-C73879D9EDAA}"/>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51" name="Gerade Verbindung 16">
              <a:extLst>
                <a:ext uri="{FF2B5EF4-FFF2-40B4-BE49-F238E27FC236}">
                  <a16:creationId xmlns:a16="http://schemas.microsoft.com/office/drawing/2014/main" id="{43503515-2A99-46C7-BC6D-9C5769EC4471}"/>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16">
              <a:extLst>
                <a:ext uri="{FF2B5EF4-FFF2-40B4-BE49-F238E27FC236}">
                  <a16:creationId xmlns:a16="http://schemas.microsoft.com/office/drawing/2014/main" id="{B75BCD25-F56E-449A-83F0-9246A105CEB2}"/>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10">
              <a:extLst>
                <a:ext uri="{FF2B5EF4-FFF2-40B4-BE49-F238E27FC236}">
                  <a16:creationId xmlns:a16="http://schemas.microsoft.com/office/drawing/2014/main" id="{AEC41411-1FF9-4EAF-B18C-FD521B200A91}"/>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10">
              <a:extLst>
                <a:ext uri="{FF2B5EF4-FFF2-40B4-BE49-F238E27FC236}">
                  <a16:creationId xmlns:a16="http://schemas.microsoft.com/office/drawing/2014/main" id="{03F7BCB1-01E1-40DF-BD7E-1B0358FCFF62}"/>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1583549"/>
      </p:ext>
    </p:extLst>
  </p:cSld>
  <p:clrMapOvr>
    <a:masterClrMapping/>
  </p:clrMapOvr>
  <p:hf hdr="0" dt="0"/>
  <p:extLst>
    <p:ext uri="{DCECCB84-F9BA-43D5-87BE-67443E8EF086}">
      <p15:sldGuideLst xmlns:p15="http://schemas.microsoft.com/office/powerpoint/2012/main">
        <p15:guide id="1" pos="3749">
          <p15:clr>
            <a:srgbClr val="FBAE40"/>
          </p15:clr>
        </p15:guide>
        <p15:guide id="2" orient="horz" pos="1979">
          <p15:clr>
            <a:srgbClr val="FBAE40"/>
          </p15:clr>
        </p15:guide>
        <p15:guide id="3" orient="horz" pos="1162">
          <p15:clr>
            <a:srgbClr val="FBAE40"/>
          </p15:clr>
        </p15:guide>
        <p15:guide id="4" orient="horz" pos="981">
          <p15:clr>
            <a:srgbClr val="FBAE40"/>
          </p15:clr>
        </p15:guide>
        <p15:guide id="5" orient="horz" pos="73">
          <p15:clr>
            <a:srgbClr val="FBAE40"/>
          </p15:clr>
        </p15:guide>
        <p15:guide id="6" orient="horz" pos="2795">
          <p15:clr>
            <a:srgbClr val="FBAE40"/>
          </p15:clr>
        </p15:guide>
        <p15:guide id="7" orient="horz" pos="3884">
          <p15:clr>
            <a:srgbClr val="FBAE40"/>
          </p15:clr>
        </p15:guide>
        <p15:guide id="8" pos="3931">
          <p15:clr>
            <a:srgbClr val="FBAE40"/>
          </p15:clr>
        </p15:guide>
        <p15:guide id="9" pos="302">
          <p15:clr>
            <a:srgbClr val="FBAE40"/>
          </p15:clr>
        </p15:guide>
        <p15:guide id="10" pos="1935">
          <p15:clr>
            <a:srgbClr val="FBAE40"/>
          </p15:clr>
        </p15:guide>
        <p15:guide id="11" pos="2116">
          <p15:clr>
            <a:srgbClr val="FBAE40"/>
          </p15:clr>
        </p15:guide>
        <p15:guide id="12" pos="5564">
          <p15:clr>
            <a:srgbClr val="FBAE40"/>
          </p15:clr>
        </p15:guide>
        <p15:guide id="13" pos="5745">
          <p15:clr>
            <a:srgbClr val="FBAE40"/>
          </p15:clr>
        </p15:guide>
        <p15:guide id="14" pos="73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V Titel und  Inhalte">
    <p:spTree>
      <p:nvGrpSpPr>
        <p:cNvPr id="1" name=""/>
        <p:cNvGrpSpPr/>
        <p:nvPr/>
      </p:nvGrpSpPr>
      <p:grpSpPr>
        <a:xfrm>
          <a:off x="0" y="0"/>
          <a:ext cx="0" cy="0"/>
          <a:chOff x="0" y="0"/>
          <a:chExt cx="0" cy="0"/>
        </a:xfrm>
      </p:grpSpPr>
      <p:sp>
        <p:nvSpPr>
          <p:cNvPr id="2" name="Titel 1"/>
          <p:cNvSpPr>
            <a:spLocks noGrp="1"/>
          </p:cNvSpPr>
          <p:nvPr>
            <p:ph type="title"/>
          </p:nvPr>
        </p:nvSpPr>
        <p:spPr>
          <a:xfrm>
            <a:off x="479425" y="115889"/>
            <a:ext cx="11233150" cy="865186"/>
          </a:xfrm>
        </p:spPr>
        <p:txBody>
          <a:bodyPr/>
          <a:lstStyle/>
          <a:p>
            <a:r>
              <a:rPr lang="de-DE" noProof="0"/>
              <a:t>Mastertitelformat bearbeiten</a:t>
            </a:r>
            <a:endParaRPr lang="de-CH" noProof="0"/>
          </a:p>
        </p:txBody>
      </p:sp>
      <p:sp>
        <p:nvSpPr>
          <p:cNvPr id="11" name="Inhaltsplatzhalter 10"/>
          <p:cNvSpPr>
            <a:spLocks noGrp="1"/>
          </p:cNvSpPr>
          <p:nvPr>
            <p:ph sz="quarter" idx="14"/>
          </p:nvPr>
        </p:nvSpPr>
        <p:spPr>
          <a:xfrm>
            <a:off x="2783633" y="1124680"/>
            <a:ext cx="8928942" cy="5184656"/>
          </a:xfrm>
          <a:prstGeom prst="roundRect">
            <a:avLst>
              <a:gd name="adj" fmla="val 3661"/>
            </a:avLst>
          </a:prstGeom>
          <a:solidFill>
            <a:schemeClr val="accent3">
              <a:lumMod val="20000"/>
              <a:lumOff val="80000"/>
            </a:schemeClr>
          </a:solidFill>
        </p:spPr>
        <p:txBody>
          <a:bodyPr lIns="108000" rIns="10800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4" name="Tabellenplatzhalter 3"/>
          <p:cNvSpPr>
            <a:spLocks noGrp="1"/>
          </p:cNvSpPr>
          <p:nvPr>
            <p:ph type="tbl" sz="quarter" idx="15"/>
          </p:nvPr>
        </p:nvSpPr>
        <p:spPr>
          <a:xfrm>
            <a:off x="335361" y="1268413"/>
            <a:ext cx="2448272" cy="324000"/>
          </a:xfrm>
          <a:blipFill>
            <a:blip r:embed="rId2">
              <a:extLst>
                <a:ext uri="{28A0092B-C50C-407E-A947-70E740481C1C}">
                  <a14:useLocalDpi xmlns:a14="http://schemas.microsoft.com/office/drawing/2010/main" val="0"/>
                </a:ext>
              </a:extLst>
            </a:blip>
            <a:stretch>
              <a:fillRect/>
            </a:stretch>
          </a:blipFill>
        </p:spPr>
        <p:txBody>
          <a:bodyPr vert="vert270" lIns="36000" tIns="0" anchor="t" anchorCtr="0"/>
          <a:lstStyle>
            <a:lvl1pPr marL="0" indent="0" algn="ctr">
              <a:buNone/>
              <a:defRPr sz="200">
                <a:solidFill>
                  <a:schemeClr val="accent5">
                    <a:lumMod val="20000"/>
                    <a:lumOff val="80000"/>
                  </a:schemeClr>
                </a:solidFill>
              </a:defRPr>
            </a:lvl1pPr>
          </a:lstStyle>
          <a:p>
            <a:r>
              <a:rPr lang="de-DE"/>
              <a:t>Tabelle durch Klicken auf Symbol hinzufügen</a:t>
            </a:r>
            <a:endParaRPr lang="de-CH"/>
          </a:p>
        </p:txBody>
      </p:sp>
      <p:sp>
        <p:nvSpPr>
          <p:cNvPr id="9" name="Inhaltsplatzhalter 8"/>
          <p:cNvSpPr>
            <a:spLocks noGrp="1"/>
          </p:cNvSpPr>
          <p:nvPr>
            <p:ph sz="quarter" idx="13"/>
          </p:nvPr>
        </p:nvSpPr>
        <p:spPr>
          <a:xfrm>
            <a:off x="479822" y="1268413"/>
            <a:ext cx="2231801" cy="4897437"/>
          </a:xfrm>
        </p:spPr>
        <p:txBody>
          <a:bodyPr tIns="36000">
            <a:normAutofit/>
          </a:bodyPr>
          <a:lstStyle>
            <a:lvl1pPr marL="288000" indent="-288000">
              <a:lnSpc>
                <a:spcPct val="80000"/>
              </a:lnSpc>
              <a:spcAft>
                <a:spcPts val="400"/>
              </a:spcAft>
              <a:buFont typeface="+mj-lt"/>
              <a:buAutoNum type="arabicPeriod"/>
              <a:defRPr sz="1200"/>
            </a:lvl1pPr>
            <a:lvl2pPr marL="288000" indent="-288000">
              <a:lnSpc>
                <a:spcPct val="80000"/>
              </a:lnSpc>
              <a:spcAft>
                <a:spcPts val="400"/>
              </a:spcAft>
              <a:buFont typeface="+mj-lt"/>
              <a:buAutoNum type="arabicPeriod"/>
              <a:defRPr sz="1200" b="1">
                <a:solidFill>
                  <a:schemeClr val="tx1"/>
                </a:solidFill>
              </a:defRPr>
            </a:lvl2pPr>
            <a:lvl3pPr>
              <a:lnSpc>
                <a:spcPct val="80000"/>
              </a:lnSpc>
              <a:spcBef>
                <a:spcPts val="0"/>
              </a:spcBef>
              <a:spcAft>
                <a:spcPts val="400"/>
              </a:spcAft>
              <a:defRPr sz="1200" b="0">
                <a:solidFill>
                  <a:schemeClr val="tx2"/>
                </a:solidFill>
              </a:defRPr>
            </a:lvl3pPr>
            <a:lvl4pPr>
              <a:lnSpc>
                <a:spcPct val="80000"/>
              </a:lnSpc>
              <a:spcBef>
                <a:spcPts val="0"/>
              </a:spcBef>
              <a:spcAft>
                <a:spcPts val="400"/>
              </a:spcAft>
              <a:defRPr sz="1200"/>
            </a:lvl4pPr>
            <a:lvl5pPr marL="0" indent="0">
              <a:lnSpc>
                <a:spcPct val="80000"/>
              </a:lnSpc>
              <a:spcBef>
                <a:spcPts val="0"/>
              </a:spcBef>
              <a:spcAft>
                <a:spcPts val="400"/>
              </a:spcAft>
              <a:buNone/>
              <a:defRPr sz="12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41" name="Rechteck 40"/>
          <p:cNvSpPr/>
          <p:nvPr/>
        </p:nvSpPr>
        <p:spPr>
          <a:xfrm>
            <a:off x="12629874" y="616453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8.00</a:t>
            </a:r>
          </a:p>
        </p:txBody>
      </p:sp>
      <p:sp>
        <p:nvSpPr>
          <p:cNvPr id="42" name="Rechteck 41"/>
          <p:cNvSpPr/>
          <p:nvPr/>
        </p:nvSpPr>
        <p:spPr>
          <a:xfrm>
            <a:off x="12315261" y="602094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43" name="Rechteck 42"/>
          <p:cNvSpPr/>
          <p:nvPr/>
        </p:nvSpPr>
        <p:spPr>
          <a:xfrm>
            <a:off x="12629874" y="1126221"/>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6.40</a:t>
            </a:r>
          </a:p>
        </p:txBody>
      </p:sp>
      <p:cxnSp>
        <p:nvCxnSpPr>
          <p:cNvPr id="44" name="Gerade Verbindung 43"/>
          <p:cNvCxnSpPr/>
          <p:nvPr/>
        </p:nvCxnSpPr>
        <p:spPr>
          <a:xfrm>
            <a:off x="12315261" y="63085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12629874"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46" name="Rechteck 45"/>
          <p:cNvSpPr/>
          <p:nvPr/>
        </p:nvSpPr>
        <p:spPr>
          <a:xfrm>
            <a:off x="12315261"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a:t>
            </a:r>
            <a:r>
              <a:rPr lang="de-CH" sz="700" baseline="0">
                <a:latin typeface="Arial" pitchFamily="34" charset="0"/>
                <a:cs typeface="Arial" pitchFamily="34" charset="0"/>
              </a:rPr>
              <a:t>title</a:t>
            </a:r>
            <a:endParaRPr lang="de-CH" sz="700">
              <a:latin typeface="Arial" pitchFamily="34" charset="0"/>
              <a:cs typeface="Arial" pitchFamily="34" charset="0"/>
            </a:endParaRPr>
          </a:p>
        </p:txBody>
      </p:sp>
      <p:cxnSp>
        <p:nvCxnSpPr>
          <p:cNvPr id="47" name="Gerade Verbindung 46"/>
          <p:cNvCxnSpPr/>
          <p:nvPr/>
        </p:nvCxnSpPr>
        <p:spPr>
          <a:xfrm>
            <a:off x="12315261"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hteck 47"/>
          <p:cNvSpPr/>
          <p:nvPr/>
        </p:nvSpPr>
        <p:spPr>
          <a:xfrm>
            <a:off x="12315261" y="1269573"/>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49" name="Gerade Verbindung 48"/>
          <p:cNvCxnSpPr/>
          <p:nvPr/>
        </p:nvCxnSpPr>
        <p:spPr>
          <a:xfrm>
            <a:off x="12288688"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12426878"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51" name="Gerade Verbindung 50"/>
          <p:cNvCxnSpPr/>
          <p:nvPr/>
        </p:nvCxnSpPr>
        <p:spPr>
          <a:xfrm>
            <a:off x="12288688"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hteck 51"/>
          <p:cNvSpPr/>
          <p:nvPr/>
        </p:nvSpPr>
        <p:spPr>
          <a:xfrm>
            <a:off x="12426878"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Rand  9.20 </a:t>
            </a:r>
          </a:p>
        </p:txBody>
      </p:sp>
      <p:cxnSp>
        <p:nvCxnSpPr>
          <p:cNvPr id="53" name="Gerade Verbindung 52"/>
          <p:cNvCxnSpPr/>
          <p:nvPr/>
        </p:nvCxnSpPr>
        <p:spPr>
          <a:xfrm>
            <a:off x="12315261"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hteck 53"/>
          <p:cNvSpPr/>
          <p:nvPr/>
        </p:nvSpPr>
        <p:spPr>
          <a:xfrm>
            <a:off x="12459281"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59" name="Gerade Verbindung 58"/>
          <p:cNvCxnSpPr/>
          <p:nvPr/>
        </p:nvCxnSpPr>
        <p:spPr>
          <a:xfrm>
            <a:off x="12315261" y="112468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umsplatzhalter 2"/>
          <p:cNvSpPr>
            <a:spLocks noGrp="1"/>
          </p:cNvSpPr>
          <p:nvPr>
            <p:ph type="dt" sz="half" idx="16"/>
          </p:nvPr>
        </p:nvSpPr>
        <p:spPr/>
        <p:txBody>
          <a:bodyPr/>
          <a:lstStyle/>
          <a:p>
            <a:fld id="{D25D78F8-34E2-493A-9E25-E70DBA48F848}" type="datetime1">
              <a:rPr lang="de-DE" noProof="0" smtClean="0"/>
              <a:t>30.01.20</a:t>
            </a:fld>
            <a:endParaRPr lang="de-CH" noProof="0"/>
          </a:p>
        </p:txBody>
      </p:sp>
      <p:sp>
        <p:nvSpPr>
          <p:cNvPr id="8" name="Fußzeilenplatzhalter 7"/>
          <p:cNvSpPr>
            <a:spLocks noGrp="1"/>
          </p:cNvSpPr>
          <p:nvPr>
            <p:ph type="ftr" sz="quarter" idx="17"/>
          </p:nvPr>
        </p:nvSpPr>
        <p:spPr/>
        <p:txBody>
          <a:bodyPr/>
          <a:lstStyle/>
          <a:p>
            <a:r>
              <a:rPr lang="de-CH"/>
              <a:t>Schweizerischer Verein des Gas- und Wasserfaches (SVGW)</a:t>
            </a:r>
          </a:p>
        </p:txBody>
      </p:sp>
      <p:sp>
        <p:nvSpPr>
          <p:cNvPr id="10" name="Foliennummernplatzhalter 9"/>
          <p:cNvSpPr>
            <a:spLocks noGrp="1"/>
          </p:cNvSpPr>
          <p:nvPr>
            <p:ph type="sldNum" sz="quarter" idx="18"/>
          </p:nvPr>
        </p:nvSpPr>
        <p:spPr/>
        <p:txBody>
          <a:bodyPr/>
          <a:lstStyle/>
          <a:p>
            <a:fld id="{2FD3C850-2690-432D-9CCD-DE4449C8F8A7}" type="slidenum">
              <a:rPr lang="de-CH" noProof="0" smtClean="0"/>
              <a:t>‹Nr.›</a:t>
            </a:fld>
            <a:endParaRPr lang="de-CH" noProof="0"/>
          </a:p>
        </p:txBody>
      </p:sp>
      <p:grpSp>
        <p:nvGrpSpPr>
          <p:cNvPr id="31" name="Gruppieren 30">
            <a:extLst>
              <a:ext uri="{FF2B5EF4-FFF2-40B4-BE49-F238E27FC236}">
                <a16:creationId xmlns:a16="http://schemas.microsoft.com/office/drawing/2014/main" id="{5BF29644-D0EF-479B-8675-8412191C74E6}"/>
              </a:ext>
            </a:extLst>
          </p:cNvPr>
          <p:cNvGrpSpPr/>
          <p:nvPr/>
        </p:nvGrpSpPr>
        <p:grpSpPr>
          <a:xfrm>
            <a:off x="335360" y="6885384"/>
            <a:ext cx="11377284" cy="144097"/>
            <a:chOff x="251636" y="6885384"/>
            <a:chExt cx="11377284" cy="144097"/>
          </a:xfrm>
        </p:grpSpPr>
        <p:cxnSp>
          <p:nvCxnSpPr>
            <p:cNvPr id="35" name="Gerade Verbindung 12">
              <a:extLst>
                <a:ext uri="{FF2B5EF4-FFF2-40B4-BE49-F238E27FC236}">
                  <a16:creationId xmlns:a16="http://schemas.microsoft.com/office/drawing/2014/main" id="{410390C5-5C61-4880-A86B-D03F429AE1EF}"/>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17">
              <a:extLst>
                <a:ext uri="{FF2B5EF4-FFF2-40B4-BE49-F238E27FC236}">
                  <a16:creationId xmlns:a16="http://schemas.microsoft.com/office/drawing/2014/main" id="{B2B0031C-F83A-4BD2-9AEE-5F63D254B8FC}"/>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id="{C51340E7-F380-4B42-9474-80C24D5FB0B4}"/>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63" name="Rechteck 62">
              <a:extLst>
                <a:ext uri="{FF2B5EF4-FFF2-40B4-BE49-F238E27FC236}">
                  <a16:creationId xmlns:a16="http://schemas.microsoft.com/office/drawing/2014/main" id="{D31E45D0-199B-40FC-9EDF-15A923A03A45}"/>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cxnSp>
          <p:nvCxnSpPr>
            <p:cNvPr id="67" name="Gerade Verbindung 10">
              <a:extLst>
                <a:ext uri="{FF2B5EF4-FFF2-40B4-BE49-F238E27FC236}">
                  <a16:creationId xmlns:a16="http://schemas.microsoft.com/office/drawing/2014/main" id="{8DF6986E-3814-46C2-9815-5302943562A6}"/>
                </a:ext>
              </a:extLst>
            </p:cNvPr>
            <p:cNvCxnSpPr/>
            <p:nvPr/>
          </p:nvCxnSpPr>
          <p:spPr>
            <a:xfrm flipV="1">
              <a:off x="2687507"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10">
              <a:extLst>
                <a:ext uri="{FF2B5EF4-FFF2-40B4-BE49-F238E27FC236}">
                  <a16:creationId xmlns:a16="http://schemas.microsoft.com/office/drawing/2014/main" id="{0574DB8E-5A2B-4C04-B953-6A45099C284C}"/>
                </a:ext>
              </a:extLst>
            </p:cNvPr>
            <p:cNvCxnSpPr/>
            <p:nvPr/>
          </p:nvCxnSpPr>
          <p:spPr>
            <a:xfrm flipV="1">
              <a:off x="2627726"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10">
              <a:extLst>
                <a:ext uri="{FF2B5EF4-FFF2-40B4-BE49-F238E27FC236}">
                  <a16:creationId xmlns:a16="http://schemas.microsoft.com/office/drawing/2014/main" id="{9554CDFA-17FE-4500-83FA-B1F7128E8034}"/>
                </a:ext>
              </a:extLst>
            </p:cNvPr>
            <p:cNvCxnSpPr/>
            <p:nvPr/>
          </p:nvCxnSpPr>
          <p:spPr>
            <a:xfrm flipV="1">
              <a:off x="2516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uppieren 31">
            <a:extLst>
              <a:ext uri="{FF2B5EF4-FFF2-40B4-BE49-F238E27FC236}">
                <a16:creationId xmlns:a16="http://schemas.microsoft.com/office/drawing/2014/main" id="{E7A5F00B-FD1F-4CDD-AD54-C93D7B19D35A}"/>
              </a:ext>
            </a:extLst>
          </p:cNvPr>
          <p:cNvGrpSpPr/>
          <p:nvPr/>
        </p:nvGrpSpPr>
        <p:grpSpPr>
          <a:xfrm>
            <a:off x="335360" y="6885384"/>
            <a:ext cx="11377284" cy="144097"/>
            <a:chOff x="251636" y="6885384"/>
            <a:chExt cx="11377284" cy="144097"/>
          </a:xfrm>
        </p:grpSpPr>
        <p:cxnSp>
          <p:nvCxnSpPr>
            <p:cNvPr id="33" name="Gerade Verbindung 12">
              <a:extLst>
                <a:ext uri="{FF2B5EF4-FFF2-40B4-BE49-F238E27FC236}">
                  <a16:creationId xmlns:a16="http://schemas.microsoft.com/office/drawing/2014/main" id="{B56DD666-0E40-4FBB-B2F7-0EE289AFF5FC}"/>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17">
              <a:extLst>
                <a:ext uri="{FF2B5EF4-FFF2-40B4-BE49-F238E27FC236}">
                  <a16:creationId xmlns:a16="http://schemas.microsoft.com/office/drawing/2014/main" id="{45FF528A-2C9B-45A8-B27C-D9AF05954120}"/>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id="{0B0FAB4C-821A-4F75-B152-34A43C63CCAB}"/>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37" name="Rechteck 36">
              <a:extLst>
                <a:ext uri="{FF2B5EF4-FFF2-40B4-BE49-F238E27FC236}">
                  <a16:creationId xmlns:a16="http://schemas.microsoft.com/office/drawing/2014/main" id="{0380F8F0-04C7-4A19-95D6-C6E270F5C2D4}"/>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cxnSp>
          <p:nvCxnSpPr>
            <p:cNvPr id="38" name="Gerade Verbindung 10">
              <a:extLst>
                <a:ext uri="{FF2B5EF4-FFF2-40B4-BE49-F238E27FC236}">
                  <a16:creationId xmlns:a16="http://schemas.microsoft.com/office/drawing/2014/main" id="{C59DD84B-8C68-4375-B826-8F7E0A9F8986}"/>
                </a:ext>
              </a:extLst>
            </p:cNvPr>
            <p:cNvCxnSpPr/>
            <p:nvPr/>
          </p:nvCxnSpPr>
          <p:spPr>
            <a:xfrm flipV="1">
              <a:off x="2687507"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10">
              <a:extLst>
                <a:ext uri="{FF2B5EF4-FFF2-40B4-BE49-F238E27FC236}">
                  <a16:creationId xmlns:a16="http://schemas.microsoft.com/office/drawing/2014/main" id="{BA8BA4BE-C9FF-444F-BE12-1CC7D6A89C6A}"/>
                </a:ext>
              </a:extLst>
            </p:cNvPr>
            <p:cNvCxnSpPr/>
            <p:nvPr/>
          </p:nvCxnSpPr>
          <p:spPr>
            <a:xfrm flipV="1">
              <a:off x="2627726"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10">
              <a:extLst>
                <a:ext uri="{FF2B5EF4-FFF2-40B4-BE49-F238E27FC236}">
                  <a16:creationId xmlns:a16="http://schemas.microsoft.com/office/drawing/2014/main" id="{0C5373A5-6720-46D4-B188-95D74E0126AB}"/>
                </a:ext>
              </a:extLst>
            </p:cNvPr>
            <p:cNvCxnSpPr/>
            <p:nvPr/>
          </p:nvCxnSpPr>
          <p:spPr>
            <a:xfrm flipV="1">
              <a:off x="2516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0304004"/>
      </p:ext>
    </p:extLst>
  </p:cSld>
  <p:clrMapOvr>
    <a:masterClrMapping/>
  </p:clrMapOvr>
  <p:hf hdr="0" dt="0"/>
  <p:extLst>
    <p:ext uri="{DCECCB84-F9BA-43D5-87BE-67443E8EF086}">
      <p15:sldGuideLst xmlns:p15="http://schemas.microsoft.com/office/powerpoint/2012/main">
        <p15:guide id="1" pos="1753">
          <p15:clr>
            <a:srgbClr val="FBAE40"/>
          </p15:clr>
        </p15:guide>
        <p15:guide id="2" pos="1708">
          <p15:clr>
            <a:srgbClr val="FBAE40"/>
          </p15:clr>
        </p15:guide>
        <p15:guide id="3" pos="302">
          <p15:clr>
            <a:srgbClr val="FBAE40"/>
          </p15:clr>
        </p15:guide>
        <p15:guide id="4" pos="7378">
          <p15:clr>
            <a:srgbClr val="FBAE40"/>
          </p15:clr>
        </p15:guide>
        <p15:guide id="5" orient="horz" pos="799">
          <p15:clr>
            <a:srgbClr val="FBAE40"/>
          </p15:clr>
        </p15:guide>
        <p15:guide id="6" orient="horz" pos="618">
          <p15:clr>
            <a:srgbClr val="FBAE40"/>
          </p15:clr>
        </p15:guide>
        <p15:guide id="7" orient="horz" pos="73">
          <p15:clr>
            <a:srgbClr val="FBAE40"/>
          </p15:clr>
        </p15:guide>
        <p15:guide id="8" orient="horz" pos="3884">
          <p15:clr>
            <a:srgbClr val="FBAE40"/>
          </p15:clr>
        </p15:guide>
        <p15:guide id="9" pos="21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oNotUs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AB45C2-0884-44E3-9454-1CCD9323CDCF}"/>
              </a:ext>
            </a:extLst>
          </p:cNvPr>
          <p:cNvSpPr txBox="1"/>
          <p:nvPr/>
        </p:nvSpPr>
        <p:spPr>
          <a:xfrm>
            <a:off x="0" y="0"/>
            <a:ext cx="12192000" cy="6858000"/>
          </a:xfrm>
          <a:prstGeom prst="rect">
            <a:avLst/>
          </a:prstGeom>
          <a:noFill/>
        </p:spPr>
        <p:txBody>
          <a:bodyPr wrap="square" lIns="0" tIns="0" rIns="0" bIns="0" rtlCol="0" anchor="ctr" anchorCtr="0">
            <a:noAutofit/>
          </a:bodyPr>
          <a:lstStyle/>
          <a:p>
            <a:pPr marL="0" indent="0" algn="ctr">
              <a:spcAft>
                <a:spcPts val="600"/>
              </a:spcAft>
              <a:buFont typeface="Arial" pitchFamily="34" charset="0"/>
              <a:buNone/>
            </a:pPr>
            <a:r>
              <a:rPr lang="en-US" sz="9600">
                <a:solidFill>
                  <a:schemeClr val="tx2"/>
                </a:solidFill>
              </a:rPr>
              <a:t>Slide master end</a:t>
            </a:r>
          </a:p>
          <a:p>
            <a:pPr marL="0" indent="0" algn="ctr">
              <a:spcAft>
                <a:spcPts val="600"/>
              </a:spcAft>
              <a:buFont typeface="Arial" pitchFamily="34" charset="0"/>
              <a:buNone/>
            </a:pPr>
            <a:r>
              <a:rPr lang="en-US" sz="6000">
                <a:solidFill>
                  <a:schemeClr val="tx1"/>
                </a:solidFill>
              </a:rPr>
              <a:t>Delete all layouts after </a:t>
            </a:r>
          </a:p>
          <a:p>
            <a:pPr marL="0" indent="0" algn="ctr">
              <a:spcAft>
                <a:spcPts val="600"/>
              </a:spcAft>
              <a:buFont typeface="Arial" pitchFamily="34" charset="0"/>
              <a:buNone/>
            </a:pPr>
            <a:r>
              <a:rPr lang="en-US" sz="6000">
                <a:solidFill>
                  <a:schemeClr val="tx1"/>
                </a:solidFill>
              </a:rPr>
              <a:t>this layout</a:t>
            </a:r>
          </a:p>
        </p:txBody>
      </p:sp>
    </p:spTree>
    <p:extLst>
      <p:ext uri="{BB962C8B-B14F-4D97-AF65-F5344CB8AC3E}">
        <p14:creationId xmlns:p14="http://schemas.microsoft.com/office/powerpoint/2010/main" val="18685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5pPr marL="360000" indent="-360000">
              <a:spcBef>
                <a:spcPts val="0"/>
              </a:spcBef>
              <a:spcAft>
                <a:spcPts val="600"/>
              </a:spcAft>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10" name="Gruppieren 9"/>
          <p:cNvGrpSpPr/>
          <p:nvPr/>
        </p:nvGrpSpPr>
        <p:grpSpPr>
          <a:xfrm>
            <a:off x="479144" y="6885384"/>
            <a:ext cx="11233500" cy="144097"/>
            <a:chOff x="395420" y="6885384"/>
            <a:chExt cx="11233500" cy="144097"/>
          </a:xfrm>
        </p:grpSpPr>
        <p:cxnSp>
          <p:nvCxnSpPr>
            <p:cNvPr id="11" name="Gerade Verbindung 10"/>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27" name="Rechteck 26"/>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28" name="Rechteck 27"/>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29" name="Rechteck 28"/>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30" name="Rechteck 29"/>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23" name="Rechteck 122"/>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26" name="Gerade Verbindung 16">
              <a:extLst>
                <a:ext uri="{FF2B5EF4-FFF2-40B4-BE49-F238E27FC236}">
                  <a16:creationId xmlns:a16="http://schemas.microsoft.com/office/drawing/2014/main" id="{F4C7FF69-9606-44FA-9CC4-D76AAEDA8428}"/>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6">
              <a:extLst>
                <a:ext uri="{FF2B5EF4-FFF2-40B4-BE49-F238E27FC236}">
                  <a16:creationId xmlns:a16="http://schemas.microsoft.com/office/drawing/2014/main" id="{368F53E4-5421-4756-A4BB-6EFB9E9C7ADA}"/>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0">
              <a:extLst>
                <a:ext uri="{FF2B5EF4-FFF2-40B4-BE49-F238E27FC236}">
                  <a16:creationId xmlns:a16="http://schemas.microsoft.com/office/drawing/2014/main" id="{DA3CB4D3-A454-4E4B-B711-B599730BAA35}"/>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0">
              <a:extLst>
                <a:ext uri="{FF2B5EF4-FFF2-40B4-BE49-F238E27FC236}">
                  <a16:creationId xmlns:a16="http://schemas.microsoft.com/office/drawing/2014/main" id="{299D4A6B-32DF-499F-9DA7-AC7130D40C74}"/>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p:nvGrpSpPr>
        <p:grpSpPr>
          <a:xfrm>
            <a:off x="12288688" y="55844"/>
            <a:ext cx="733639" cy="6758055"/>
            <a:chOff x="9226077" y="55844"/>
            <a:chExt cx="733639" cy="6758055"/>
          </a:xfrm>
        </p:grpSpPr>
        <p:grpSp>
          <p:nvGrpSpPr>
            <p:cNvPr id="32" name="Gruppieren 31"/>
            <p:cNvGrpSpPr/>
            <p:nvPr/>
          </p:nvGrpSpPr>
          <p:grpSpPr>
            <a:xfrm>
              <a:off x="9252650" y="1268720"/>
              <a:ext cx="72001" cy="4896660"/>
              <a:chOff x="9252659" y="1268720"/>
              <a:chExt cx="72001" cy="4896660"/>
            </a:xfrm>
          </p:grpSpPr>
          <p:sp>
            <p:nvSpPr>
              <p:cNvPr id="52" name="Rechteck 51"/>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1" name="Rechteck 60"/>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3" name="Rechteck 72"/>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5" name="Rechteck 84"/>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7" name="Rechteck 96"/>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3" name="Rechteck 112"/>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4" name="Rechteck 113"/>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5" name="Rechteck 114"/>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6" name="Rechteck 115"/>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7" name="Rechteck 116"/>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8" name="Rechteck 117"/>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9" name="Rechteck 118"/>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33" name="Rechteck 32"/>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34" name="Rechteck 33"/>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5" name="Rechteck 34"/>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6" name="Gerade Verbindung 35"/>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8" name="Rechteck 37"/>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9" name="Gerade Verbindung 38"/>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41" name="Gerade Verbindung 40"/>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43" name="Gerade Verbindung 42"/>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45" name="Gerade Verbindung 44"/>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hteck 45"/>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47" name="Gerade Verbindung 46"/>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51" name="Gerade Verbindung 50"/>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20"/>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21"/>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hteck 124"/>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sp>
        <p:nvSpPr>
          <p:cNvPr id="4" name="Titel 3"/>
          <p:cNvSpPr>
            <a:spLocks noGrp="1"/>
          </p:cNvSpPr>
          <p:nvPr>
            <p:ph type="title"/>
          </p:nvPr>
        </p:nvSpPr>
        <p:spPr/>
        <p:txBody>
          <a:bodyPr/>
          <a:lstStyle/>
          <a:p>
            <a:r>
              <a:rPr lang="de-DE" noProof="0"/>
              <a:t>Mastertitelformat bearbeiten</a:t>
            </a:r>
            <a:endParaRPr lang="de-CH" noProof="0"/>
          </a:p>
        </p:txBody>
      </p:sp>
      <p:sp>
        <p:nvSpPr>
          <p:cNvPr id="2" name="Datumsplatzhalter 1"/>
          <p:cNvSpPr>
            <a:spLocks noGrp="1"/>
          </p:cNvSpPr>
          <p:nvPr>
            <p:ph type="dt" sz="half" idx="10"/>
          </p:nvPr>
        </p:nvSpPr>
        <p:spPr/>
        <p:txBody>
          <a:bodyPr/>
          <a:lstStyle/>
          <a:p>
            <a:fld id="{914E8325-4904-4AC5-9783-3EE04805F252}" type="datetime1">
              <a:rPr lang="de-DE" noProof="0" smtClean="0"/>
              <a:t>30.01.20</a:t>
            </a:fld>
            <a:endParaRPr lang="de-CH" noProof="0"/>
          </a:p>
        </p:txBody>
      </p:sp>
      <p:sp>
        <p:nvSpPr>
          <p:cNvPr id="5" name="Fußzeilenplatzhalter 4"/>
          <p:cNvSpPr>
            <a:spLocks noGrp="1"/>
          </p:cNvSpPr>
          <p:nvPr>
            <p:ph type="ftr" sz="quarter" idx="11"/>
          </p:nvPr>
        </p:nvSpPr>
        <p:spPr/>
        <p:txBody>
          <a:bodyPr/>
          <a:lstStyle/>
          <a:p>
            <a:r>
              <a:rPr lang="de-CH"/>
              <a:t>Schweizerischer Verein des Gas- und Wasserfaches (SVGW)</a:t>
            </a:r>
          </a:p>
        </p:txBody>
      </p:sp>
      <p:sp>
        <p:nvSpPr>
          <p:cNvPr id="6" name="Foliennummernplatzhalter 5"/>
          <p:cNvSpPr>
            <a:spLocks noGrp="1"/>
          </p:cNvSpPr>
          <p:nvPr>
            <p:ph type="sldNum" sz="quarter" idx="12"/>
          </p:nvPr>
        </p:nvSpPr>
        <p:spPr/>
        <p:txBody>
          <a:bodyPr/>
          <a:lstStyle/>
          <a:p>
            <a:fld id="{2FD3C850-2690-432D-9CCD-DE4449C8F8A7}" type="slidenum">
              <a:rPr lang="de-CH" noProof="0" smtClean="0"/>
              <a:t>‹Nr.›</a:t>
            </a:fld>
            <a:endParaRPr lang="de-CH" noProof="0"/>
          </a:p>
        </p:txBody>
      </p:sp>
    </p:spTree>
    <p:extLst>
      <p:ext uri="{BB962C8B-B14F-4D97-AF65-F5344CB8AC3E}">
        <p14:creationId xmlns:p14="http://schemas.microsoft.com/office/powerpoint/2010/main" val="1253530131"/>
      </p:ext>
    </p:extLst>
  </p:cSld>
  <p:clrMapOvr>
    <a:masterClrMapping/>
  </p:clrMapOvr>
  <p:extLst>
    <p:ext uri="{DCECCB84-F9BA-43D5-87BE-67443E8EF086}">
      <p15:sldGuideLst xmlns:p15="http://schemas.microsoft.com/office/powerpoint/2012/main">
        <p15:guide id="1" orient="horz" pos="3884">
          <p15:clr>
            <a:srgbClr val="FBAE40"/>
          </p15:clr>
        </p15:guide>
        <p15:guide id="2" orient="horz" pos="799">
          <p15:clr>
            <a:srgbClr val="FBAE40"/>
          </p15:clr>
        </p15:guide>
        <p15:guide id="3" orient="horz" pos="618">
          <p15:clr>
            <a:srgbClr val="FBAE40"/>
          </p15:clr>
        </p15:guide>
        <p15:guide id="4" orient="horz" pos="73">
          <p15:clr>
            <a:srgbClr val="FBAE40"/>
          </p15:clr>
        </p15:guide>
        <p15:guide id="5" pos="302">
          <p15:clr>
            <a:srgbClr val="FBAE40"/>
          </p15:clr>
        </p15:guide>
        <p15:guide id="6" pos="73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mit Fusszeile">
    <p:spTree>
      <p:nvGrpSpPr>
        <p:cNvPr id="1" name=""/>
        <p:cNvGrpSpPr/>
        <p:nvPr/>
      </p:nvGrpSpPr>
      <p:grpSpPr>
        <a:xfrm>
          <a:off x="0" y="0"/>
          <a:ext cx="0" cy="0"/>
          <a:chOff x="0" y="0"/>
          <a:chExt cx="0" cy="0"/>
        </a:xfrm>
      </p:grpSpPr>
      <p:grpSp>
        <p:nvGrpSpPr>
          <p:cNvPr id="109" name="Gruppieren 108">
            <a:extLst>
              <a:ext uri="{FF2B5EF4-FFF2-40B4-BE49-F238E27FC236}">
                <a16:creationId xmlns:a16="http://schemas.microsoft.com/office/drawing/2014/main" id="{9ACE76A3-BFD3-439D-A548-D2C48AFD9C22}"/>
              </a:ext>
            </a:extLst>
          </p:cNvPr>
          <p:cNvGrpSpPr/>
          <p:nvPr/>
        </p:nvGrpSpPr>
        <p:grpSpPr>
          <a:xfrm>
            <a:off x="479144" y="6885384"/>
            <a:ext cx="11233500" cy="144097"/>
            <a:chOff x="395420" y="6885384"/>
            <a:chExt cx="11233500" cy="144097"/>
          </a:xfrm>
        </p:grpSpPr>
        <p:cxnSp>
          <p:nvCxnSpPr>
            <p:cNvPr id="110" name="Gerade Verbindung 10">
              <a:extLst>
                <a:ext uri="{FF2B5EF4-FFF2-40B4-BE49-F238E27FC236}">
                  <a16:creationId xmlns:a16="http://schemas.microsoft.com/office/drawing/2014/main" id="{4E9F9AF3-915B-4897-817D-BB267B2552BB}"/>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
              <a:extLst>
                <a:ext uri="{FF2B5EF4-FFF2-40B4-BE49-F238E27FC236}">
                  <a16:creationId xmlns:a16="http://schemas.microsoft.com/office/drawing/2014/main" id="{F43A1747-3C1E-4771-9FC6-4BCA790344C2}"/>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12">
              <a:extLst>
                <a:ext uri="{FF2B5EF4-FFF2-40B4-BE49-F238E27FC236}">
                  <a16:creationId xmlns:a16="http://schemas.microsoft.com/office/drawing/2014/main" id="{B7A93B8E-AE77-46EA-BADB-0FC0AC6EFA6C}"/>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3">
              <a:extLst>
                <a:ext uri="{FF2B5EF4-FFF2-40B4-BE49-F238E27FC236}">
                  <a16:creationId xmlns:a16="http://schemas.microsoft.com/office/drawing/2014/main" id="{E664D45D-D251-47F3-9843-1C955A56D277}"/>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14">
              <a:extLst>
                <a:ext uri="{FF2B5EF4-FFF2-40B4-BE49-F238E27FC236}">
                  <a16:creationId xmlns:a16="http://schemas.microsoft.com/office/drawing/2014/main" id="{1858D08A-2DC7-4590-9A80-342BBECB7463}"/>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5">
              <a:extLst>
                <a:ext uri="{FF2B5EF4-FFF2-40B4-BE49-F238E27FC236}">
                  <a16:creationId xmlns:a16="http://schemas.microsoft.com/office/drawing/2014/main" id="{E86AF7B5-129D-4FE2-A258-580CC1042D43}"/>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16">
              <a:extLst>
                <a:ext uri="{FF2B5EF4-FFF2-40B4-BE49-F238E27FC236}">
                  <a16:creationId xmlns:a16="http://schemas.microsoft.com/office/drawing/2014/main" id="{33FBD9A7-49EC-4BC7-84A3-EB848DCF7835}"/>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7">
              <a:extLst>
                <a:ext uri="{FF2B5EF4-FFF2-40B4-BE49-F238E27FC236}">
                  <a16:creationId xmlns:a16="http://schemas.microsoft.com/office/drawing/2014/main" id="{A5F11265-DC80-45DC-B530-9D55986D87C8}"/>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8">
              <a:extLst>
                <a:ext uri="{FF2B5EF4-FFF2-40B4-BE49-F238E27FC236}">
                  <a16:creationId xmlns:a16="http://schemas.microsoft.com/office/drawing/2014/main" id="{E3553B36-A8B2-4D3C-AA9D-9D2D2423604D}"/>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Rechteck 118">
              <a:extLst>
                <a:ext uri="{FF2B5EF4-FFF2-40B4-BE49-F238E27FC236}">
                  <a16:creationId xmlns:a16="http://schemas.microsoft.com/office/drawing/2014/main" id="{1358BB54-EEF7-407A-988B-15AA734B6F6F}"/>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20" name="Rechteck 119">
              <a:extLst>
                <a:ext uri="{FF2B5EF4-FFF2-40B4-BE49-F238E27FC236}">
                  <a16:creationId xmlns:a16="http://schemas.microsoft.com/office/drawing/2014/main" id="{9C289B03-4E5F-4F24-843D-920FB396E68A}"/>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21" name="Rechteck 120">
              <a:extLst>
                <a:ext uri="{FF2B5EF4-FFF2-40B4-BE49-F238E27FC236}">
                  <a16:creationId xmlns:a16="http://schemas.microsoft.com/office/drawing/2014/main" id="{07806BC1-A21C-4C21-9F0C-EAC6DD66FB49}"/>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22" name="Rechteck 121">
              <a:extLst>
                <a:ext uri="{FF2B5EF4-FFF2-40B4-BE49-F238E27FC236}">
                  <a16:creationId xmlns:a16="http://schemas.microsoft.com/office/drawing/2014/main" id="{48990644-A620-4962-BF0E-AAB4251D305B}"/>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23" name="Rechteck 122">
              <a:extLst>
                <a:ext uri="{FF2B5EF4-FFF2-40B4-BE49-F238E27FC236}">
                  <a16:creationId xmlns:a16="http://schemas.microsoft.com/office/drawing/2014/main" id="{86F1E075-4709-40AC-A3DC-F09942104E1F}"/>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24" name="Rechteck 123">
              <a:extLst>
                <a:ext uri="{FF2B5EF4-FFF2-40B4-BE49-F238E27FC236}">
                  <a16:creationId xmlns:a16="http://schemas.microsoft.com/office/drawing/2014/main" id="{FE1436A4-F5FB-448F-B5D6-B9D68D4AB5E3}"/>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25" name="Gerade Verbindung 16">
              <a:extLst>
                <a:ext uri="{FF2B5EF4-FFF2-40B4-BE49-F238E27FC236}">
                  <a16:creationId xmlns:a16="http://schemas.microsoft.com/office/drawing/2014/main" id="{053F7091-9328-4207-BA52-794A50E71A5A}"/>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6">
              <a:extLst>
                <a:ext uri="{FF2B5EF4-FFF2-40B4-BE49-F238E27FC236}">
                  <a16:creationId xmlns:a16="http://schemas.microsoft.com/office/drawing/2014/main" id="{AF633B57-BED2-4A87-B94B-13CD67F22DCC}"/>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0">
              <a:extLst>
                <a:ext uri="{FF2B5EF4-FFF2-40B4-BE49-F238E27FC236}">
                  <a16:creationId xmlns:a16="http://schemas.microsoft.com/office/drawing/2014/main" id="{3B57DBE8-85BA-4992-A6EE-BC10D460A462}"/>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0">
              <a:extLst>
                <a:ext uri="{FF2B5EF4-FFF2-40B4-BE49-F238E27FC236}">
                  <a16:creationId xmlns:a16="http://schemas.microsoft.com/office/drawing/2014/main" id="{CA8CCAB1-E0BC-455E-973B-7FC9E158A116}"/>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Inhaltsplatzhalter 2"/>
          <p:cNvSpPr>
            <a:spLocks noGrp="1"/>
          </p:cNvSpPr>
          <p:nvPr>
            <p:ph idx="1"/>
          </p:nvPr>
        </p:nvSpPr>
        <p:spPr>
          <a:xfrm>
            <a:off x="479426" y="1268414"/>
            <a:ext cx="11233150" cy="3600449"/>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4" name="Titel 3"/>
          <p:cNvSpPr>
            <a:spLocks noGrp="1"/>
          </p:cNvSpPr>
          <p:nvPr>
            <p:ph type="title"/>
          </p:nvPr>
        </p:nvSpPr>
        <p:spPr/>
        <p:txBody>
          <a:bodyPr/>
          <a:lstStyle/>
          <a:p>
            <a:r>
              <a:rPr lang="de-DE" noProof="0"/>
              <a:t>Mastertitelformat bearbeiten</a:t>
            </a:r>
            <a:endParaRPr lang="de-CH" noProof="0"/>
          </a:p>
        </p:txBody>
      </p:sp>
      <p:grpSp>
        <p:nvGrpSpPr>
          <p:cNvPr id="250" name="Gruppieren 249"/>
          <p:cNvGrpSpPr/>
          <p:nvPr/>
        </p:nvGrpSpPr>
        <p:grpSpPr>
          <a:xfrm>
            <a:off x="12288688" y="55844"/>
            <a:ext cx="701236" cy="6758055"/>
            <a:chOff x="9226077" y="55844"/>
            <a:chExt cx="701236" cy="6758055"/>
          </a:xfrm>
        </p:grpSpPr>
        <p:grpSp>
          <p:nvGrpSpPr>
            <p:cNvPr id="251" name="Gruppieren 250"/>
            <p:cNvGrpSpPr/>
            <p:nvPr/>
          </p:nvGrpSpPr>
          <p:grpSpPr>
            <a:xfrm>
              <a:off x="9252650" y="1268720"/>
              <a:ext cx="72001" cy="4896660"/>
              <a:chOff x="9252659" y="1268720"/>
              <a:chExt cx="72001" cy="4896660"/>
            </a:xfrm>
          </p:grpSpPr>
          <p:sp>
            <p:nvSpPr>
              <p:cNvPr id="275" name="Rechteck 274"/>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76" name="Rechteck 275"/>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77" name="Rechteck 276"/>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78" name="Rechteck 277"/>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79" name="Rechteck 278"/>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0" name="Rechteck 279"/>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1" name="Rechteck 280"/>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2" name="Rechteck 281"/>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3" name="Rechteck 282"/>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284" name="Rechteck 283"/>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5" name="Rechteck 284"/>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6" name="Rechteck 285"/>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7" name="Rechteck 286"/>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8" name="Rechteck 287"/>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89" name="Rechteck 288"/>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0" name="Rechteck 289"/>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1" name="Rechteck 290"/>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2" name="Rechteck 291"/>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3" name="Rechteck 292"/>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4" name="Rechteck 293"/>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5" name="Rechteck 294"/>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296" name="Rechteck 295"/>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7" name="Rechteck 296"/>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8" name="Rechteck 297"/>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99" name="Rechteck 298"/>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0" name="Rechteck 299"/>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1" name="Rechteck 300"/>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2" name="Rechteck 301"/>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3" name="Rechteck 302"/>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4" name="Rechteck 303"/>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5" name="Rechteck 304"/>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6" name="Rechteck 305"/>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7" name="Rechteck 306"/>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308" name="Rechteck 307"/>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09" name="Rechteck 308"/>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10" name="Rechteck 309"/>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15" name="Rechteck 314"/>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16" name="Rechteck 315"/>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17" name="Rechteck 316"/>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18" name="Rechteck 317"/>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19" name="Rechteck 318"/>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320" name="Rechteck 319"/>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1" name="Rechteck 320"/>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2" name="Rechteck 321"/>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3" name="Rechteck 322"/>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4" name="Rechteck 323"/>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5" name="Rechteck 324"/>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6" name="Rechteck 325"/>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7" name="Rechteck 326"/>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8" name="Rechteck 327"/>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29" name="Rechteck 328"/>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0" name="Rechteck 329"/>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1" name="Rechteck 330"/>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2" name="Rechteck 331"/>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3" name="Rechteck 332"/>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4" name="Rechteck 333"/>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5" name="Rechteck 334"/>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6" name="Rechteck 335"/>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7" name="Rechteck 336"/>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8" name="Rechteck 337"/>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9" name="Rechteck 338"/>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0" name="Rechteck 339"/>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1" name="Rechteck 340"/>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2" name="Rechteck 341"/>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252" name="Rechteck 251"/>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253" name="Rechteck 252"/>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254" name="Rechteck 253"/>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255" name="Gerade Verbindung 254"/>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Rechteck 255"/>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257" name="Rechteck 256"/>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258" name="Gerade Verbindung 257"/>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9" name="Rechteck 258"/>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260" name="Gerade Verbindung 259"/>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Rechteck 260"/>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262" name="Gerade Verbindung 261"/>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3" name="Rechteck 262"/>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269" name="Gerade Verbindung 268"/>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3" name="Rechteck 342"/>
            <p:cNvSpPr/>
            <p:nvPr/>
          </p:nvSpPr>
          <p:spPr>
            <a:xfrm>
              <a:off x="9567263" y="472433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4.00</a:t>
              </a:r>
            </a:p>
          </p:txBody>
        </p:sp>
        <p:sp>
          <p:nvSpPr>
            <p:cNvPr id="344" name="Rechteck 343"/>
            <p:cNvSpPr/>
            <p:nvPr/>
          </p:nvSpPr>
          <p:spPr>
            <a:xfrm>
              <a:off x="9252650" y="458074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45" name="Gerade Verbindung 344"/>
            <p:cNvCxnSpPr/>
            <p:nvPr/>
          </p:nvCxnSpPr>
          <p:spPr>
            <a:xfrm>
              <a:off x="9252650" y="48683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6" name="Rechteck 345"/>
            <p:cNvSpPr/>
            <p:nvPr/>
          </p:nvSpPr>
          <p:spPr>
            <a:xfrm>
              <a:off x="9567263" y="5158781"/>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4.80</a:t>
              </a:r>
            </a:p>
          </p:txBody>
        </p:sp>
        <p:sp>
          <p:nvSpPr>
            <p:cNvPr id="347" name="Rechteck 346"/>
            <p:cNvSpPr/>
            <p:nvPr/>
          </p:nvSpPr>
          <p:spPr>
            <a:xfrm>
              <a:off x="9252650" y="5302133"/>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48" name="Gerade Verbindung 347"/>
            <p:cNvCxnSpPr/>
            <p:nvPr/>
          </p:nvCxnSpPr>
          <p:spPr>
            <a:xfrm>
              <a:off x="9252650" y="515724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Datumsplatzhalter 1"/>
          <p:cNvSpPr>
            <a:spLocks noGrp="1"/>
          </p:cNvSpPr>
          <p:nvPr>
            <p:ph type="dt" sz="half" idx="14"/>
          </p:nvPr>
        </p:nvSpPr>
        <p:spPr/>
        <p:txBody>
          <a:bodyPr/>
          <a:lstStyle/>
          <a:p>
            <a:fld id="{D25D78F8-34E2-493A-9E25-E70DBA48F848}" type="datetime1">
              <a:rPr lang="de-DE" noProof="0" smtClean="0"/>
              <a:t>30.01.20</a:t>
            </a:fld>
            <a:endParaRPr lang="de-CH" noProof="0"/>
          </a:p>
        </p:txBody>
      </p:sp>
      <p:sp>
        <p:nvSpPr>
          <p:cNvPr id="5" name="Fußzeilenplatzhalter 4"/>
          <p:cNvSpPr>
            <a:spLocks noGrp="1"/>
          </p:cNvSpPr>
          <p:nvPr>
            <p:ph type="ftr" sz="quarter" idx="15"/>
          </p:nvPr>
        </p:nvSpPr>
        <p:spPr/>
        <p:txBody>
          <a:bodyPr/>
          <a:lstStyle/>
          <a:p>
            <a:r>
              <a:rPr lang="de-CH"/>
              <a:t>Schweizerischer Verein des Gas- und Wasserfaches (SVGW)</a:t>
            </a:r>
          </a:p>
        </p:txBody>
      </p:sp>
      <p:sp>
        <p:nvSpPr>
          <p:cNvPr id="6" name="Foliennummernplatzhalter 5"/>
          <p:cNvSpPr>
            <a:spLocks noGrp="1"/>
          </p:cNvSpPr>
          <p:nvPr>
            <p:ph type="sldNum" sz="quarter" idx="16"/>
          </p:nvPr>
        </p:nvSpPr>
        <p:spPr/>
        <p:txBody>
          <a:bodyPr/>
          <a:lstStyle/>
          <a:p>
            <a:fld id="{2FD3C850-2690-432D-9CCD-DE4449C8F8A7}" type="slidenum">
              <a:rPr lang="de-CH" noProof="0" smtClean="0"/>
              <a:t>‹Nr.›</a:t>
            </a:fld>
            <a:endParaRPr lang="de-CH" noProof="0"/>
          </a:p>
        </p:txBody>
      </p:sp>
      <p:sp>
        <p:nvSpPr>
          <p:cNvPr id="8" name="Textplatzhalter 7"/>
          <p:cNvSpPr>
            <a:spLocks noGrp="1"/>
          </p:cNvSpPr>
          <p:nvPr>
            <p:ph type="body" sz="quarter" idx="17"/>
          </p:nvPr>
        </p:nvSpPr>
        <p:spPr>
          <a:xfrm>
            <a:off x="479425" y="5157788"/>
            <a:ext cx="11233150" cy="10064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grpSp>
        <p:nvGrpSpPr>
          <p:cNvPr id="129" name="Gruppieren 128">
            <a:extLst>
              <a:ext uri="{FF2B5EF4-FFF2-40B4-BE49-F238E27FC236}">
                <a16:creationId xmlns:a16="http://schemas.microsoft.com/office/drawing/2014/main" id="{73658B3E-43B0-4018-8B5C-9DFB7FCCF8DB}"/>
              </a:ext>
            </a:extLst>
          </p:cNvPr>
          <p:cNvGrpSpPr/>
          <p:nvPr/>
        </p:nvGrpSpPr>
        <p:grpSpPr>
          <a:xfrm>
            <a:off x="479144" y="6885384"/>
            <a:ext cx="11233500" cy="144097"/>
            <a:chOff x="395420" y="6885384"/>
            <a:chExt cx="11233500" cy="144097"/>
          </a:xfrm>
        </p:grpSpPr>
        <p:cxnSp>
          <p:nvCxnSpPr>
            <p:cNvPr id="130" name="Gerade Verbindung 10">
              <a:extLst>
                <a:ext uri="{FF2B5EF4-FFF2-40B4-BE49-F238E27FC236}">
                  <a16:creationId xmlns:a16="http://schemas.microsoft.com/office/drawing/2014/main" id="{60863484-E4CF-4662-9072-40ED59F5EE36}"/>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1">
              <a:extLst>
                <a:ext uri="{FF2B5EF4-FFF2-40B4-BE49-F238E27FC236}">
                  <a16:creationId xmlns:a16="http://schemas.microsoft.com/office/drawing/2014/main" id="{6A9101EB-77CF-47C5-AA6B-505ABB335749}"/>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2">
              <a:extLst>
                <a:ext uri="{FF2B5EF4-FFF2-40B4-BE49-F238E27FC236}">
                  <a16:creationId xmlns:a16="http://schemas.microsoft.com/office/drawing/2014/main" id="{4923B2CC-9EFE-4EB8-B9C8-40FCE3CBF884}"/>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
              <a:extLst>
                <a:ext uri="{FF2B5EF4-FFF2-40B4-BE49-F238E27FC236}">
                  <a16:creationId xmlns:a16="http://schemas.microsoft.com/office/drawing/2014/main" id="{CF88C649-6CF6-485A-8033-9E18A101D55F}"/>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4">
              <a:extLst>
                <a:ext uri="{FF2B5EF4-FFF2-40B4-BE49-F238E27FC236}">
                  <a16:creationId xmlns:a16="http://schemas.microsoft.com/office/drawing/2014/main" id="{CE247E80-25EF-467B-914F-17C57B06667F}"/>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5">
              <a:extLst>
                <a:ext uri="{FF2B5EF4-FFF2-40B4-BE49-F238E27FC236}">
                  <a16:creationId xmlns:a16="http://schemas.microsoft.com/office/drawing/2014/main" id="{A2C15C6C-4C7B-454B-A58D-7C28E6BB9D9C}"/>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6">
              <a:extLst>
                <a:ext uri="{FF2B5EF4-FFF2-40B4-BE49-F238E27FC236}">
                  <a16:creationId xmlns:a16="http://schemas.microsoft.com/office/drawing/2014/main" id="{C14CCDB1-E23C-46C7-9CE3-831BB2BA07F9}"/>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7">
              <a:extLst>
                <a:ext uri="{FF2B5EF4-FFF2-40B4-BE49-F238E27FC236}">
                  <a16:creationId xmlns:a16="http://schemas.microsoft.com/office/drawing/2014/main" id="{0F4AAC9A-44AB-498E-B3F5-B726F3F0A25F}"/>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8">
              <a:extLst>
                <a:ext uri="{FF2B5EF4-FFF2-40B4-BE49-F238E27FC236}">
                  <a16:creationId xmlns:a16="http://schemas.microsoft.com/office/drawing/2014/main" id="{330D806B-8214-4D69-A01D-6BEE7C7C6779}"/>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hteck 138">
              <a:extLst>
                <a:ext uri="{FF2B5EF4-FFF2-40B4-BE49-F238E27FC236}">
                  <a16:creationId xmlns:a16="http://schemas.microsoft.com/office/drawing/2014/main" id="{75AF8219-83F6-4A43-998D-DD3E358BDF9B}"/>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40" name="Rechteck 139">
              <a:extLst>
                <a:ext uri="{FF2B5EF4-FFF2-40B4-BE49-F238E27FC236}">
                  <a16:creationId xmlns:a16="http://schemas.microsoft.com/office/drawing/2014/main" id="{79EE10F7-B553-40E1-B46A-37290C0521AD}"/>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41" name="Rechteck 140">
              <a:extLst>
                <a:ext uri="{FF2B5EF4-FFF2-40B4-BE49-F238E27FC236}">
                  <a16:creationId xmlns:a16="http://schemas.microsoft.com/office/drawing/2014/main" id="{A430D8B6-1CF6-4A21-962F-3EC3C0E4C4D3}"/>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42" name="Rechteck 141">
              <a:extLst>
                <a:ext uri="{FF2B5EF4-FFF2-40B4-BE49-F238E27FC236}">
                  <a16:creationId xmlns:a16="http://schemas.microsoft.com/office/drawing/2014/main" id="{F91D9F5A-E0F7-4E4C-99D6-99245DE5B477}"/>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43" name="Rechteck 142">
              <a:extLst>
                <a:ext uri="{FF2B5EF4-FFF2-40B4-BE49-F238E27FC236}">
                  <a16:creationId xmlns:a16="http://schemas.microsoft.com/office/drawing/2014/main" id="{5C360626-A0CB-4783-A20A-871B54F4AD57}"/>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44" name="Rechteck 143">
              <a:extLst>
                <a:ext uri="{FF2B5EF4-FFF2-40B4-BE49-F238E27FC236}">
                  <a16:creationId xmlns:a16="http://schemas.microsoft.com/office/drawing/2014/main" id="{4325B415-261F-4AE1-9B6D-D65D663BDC76}"/>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45" name="Gerade Verbindung 16">
              <a:extLst>
                <a:ext uri="{FF2B5EF4-FFF2-40B4-BE49-F238E27FC236}">
                  <a16:creationId xmlns:a16="http://schemas.microsoft.com/office/drawing/2014/main" id="{B667F980-764D-46C6-A7FA-979245455624}"/>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6">
              <a:extLst>
                <a:ext uri="{FF2B5EF4-FFF2-40B4-BE49-F238E27FC236}">
                  <a16:creationId xmlns:a16="http://schemas.microsoft.com/office/drawing/2014/main" id="{9E1E99F6-6FCA-41CA-9029-23794EF1507D}"/>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0">
              <a:extLst>
                <a:ext uri="{FF2B5EF4-FFF2-40B4-BE49-F238E27FC236}">
                  <a16:creationId xmlns:a16="http://schemas.microsoft.com/office/drawing/2014/main" id="{0BA862EA-47F8-4208-8CDA-5E7E5C57889D}"/>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0">
              <a:extLst>
                <a:ext uri="{FF2B5EF4-FFF2-40B4-BE49-F238E27FC236}">
                  <a16:creationId xmlns:a16="http://schemas.microsoft.com/office/drawing/2014/main" id="{4F113CBD-2265-4718-A621-2A7E1237CC77}"/>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5599841"/>
      </p:ext>
    </p:extLst>
  </p:cSld>
  <p:clrMapOvr>
    <a:masterClrMapping/>
  </p:clrMapOvr>
  <p:hf hdr="0" dt="0"/>
  <p:extLst>
    <p:ext uri="{DCECCB84-F9BA-43D5-87BE-67443E8EF086}">
      <p15:sldGuideLst xmlns:p15="http://schemas.microsoft.com/office/powerpoint/2012/main">
        <p15:guide id="1" orient="horz" pos="799">
          <p15:clr>
            <a:srgbClr val="FBAE40"/>
          </p15:clr>
        </p15:guide>
        <p15:guide id="2" orient="horz" pos="618">
          <p15:clr>
            <a:srgbClr val="FBAE40"/>
          </p15:clr>
        </p15:guide>
        <p15:guide id="3" orient="horz" pos="73">
          <p15:clr>
            <a:srgbClr val="FBAE40"/>
          </p15:clr>
        </p15:guide>
        <p15:guide id="4" orient="horz" pos="3067">
          <p15:clr>
            <a:srgbClr val="FBAE40"/>
          </p15:clr>
        </p15:guide>
        <p15:guide id="5" orient="horz" pos="3249">
          <p15:clr>
            <a:srgbClr val="FBAE40"/>
          </p15:clr>
        </p15:guide>
        <p15:guide id="6" orient="horz" pos="3884">
          <p15:clr>
            <a:srgbClr val="FBAE40"/>
          </p15:clr>
        </p15:guide>
        <p15:guide id="7" pos="302">
          <p15:clr>
            <a:srgbClr val="FBAE40"/>
          </p15:clr>
        </p15:guide>
        <p15:guide id="8"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79425" y="115889"/>
            <a:ext cx="11233150" cy="865186"/>
          </a:xfrm>
        </p:spPr>
        <p:txBody>
          <a:bodyPr/>
          <a:lstStyle/>
          <a:p>
            <a:r>
              <a:rPr lang="de-DE" noProof="0"/>
              <a:t>Mastertitelformat bearbeiten</a:t>
            </a:r>
            <a:endParaRPr lang="de-CH" noProof="0"/>
          </a:p>
        </p:txBody>
      </p:sp>
      <p:sp>
        <p:nvSpPr>
          <p:cNvPr id="9" name="Inhaltsplatzhalter 8"/>
          <p:cNvSpPr>
            <a:spLocks noGrp="1"/>
          </p:cNvSpPr>
          <p:nvPr>
            <p:ph sz="quarter" idx="13"/>
          </p:nvPr>
        </p:nvSpPr>
        <p:spPr>
          <a:xfrm>
            <a:off x="479424" y="1268413"/>
            <a:ext cx="5472114"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11" name="Inhaltsplatzhalter 10"/>
          <p:cNvSpPr>
            <a:spLocks noGrp="1"/>
          </p:cNvSpPr>
          <p:nvPr>
            <p:ph sz="quarter" idx="14"/>
          </p:nvPr>
        </p:nvSpPr>
        <p:spPr>
          <a:xfrm>
            <a:off x="6240463" y="1268413"/>
            <a:ext cx="5472112"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26" name="Gruppieren 25"/>
          <p:cNvGrpSpPr/>
          <p:nvPr/>
        </p:nvGrpSpPr>
        <p:grpSpPr>
          <a:xfrm>
            <a:off x="12288688" y="55844"/>
            <a:ext cx="733639" cy="6758055"/>
            <a:chOff x="9226077" y="55844"/>
            <a:chExt cx="733639" cy="6758055"/>
          </a:xfrm>
        </p:grpSpPr>
        <p:grpSp>
          <p:nvGrpSpPr>
            <p:cNvPr id="27" name="Gruppieren 26"/>
            <p:cNvGrpSpPr/>
            <p:nvPr/>
          </p:nvGrpSpPr>
          <p:grpSpPr>
            <a:xfrm>
              <a:off x="9252650" y="1268720"/>
              <a:ext cx="72001" cy="4896660"/>
              <a:chOff x="9252659" y="1268720"/>
              <a:chExt cx="72001" cy="4896660"/>
            </a:xfrm>
          </p:grpSpPr>
          <p:sp>
            <p:nvSpPr>
              <p:cNvPr id="51" name="Rechteck 50"/>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0" name="Rechteck 59"/>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2" name="Rechteck 71"/>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4" name="Rechteck 83"/>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96" name="Rechteck 95"/>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2" name="Rechteck 111"/>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3" name="Rechteck 112"/>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4" name="Rechteck 113"/>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5" name="Rechteck 114"/>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6" name="Rechteck 115"/>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7" name="Rechteck 116"/>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8" name="Rechteck 117"/>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28" name="Rechteck 27"/>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29" name="Rechteck 28"/>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0" name="Rechteck 29"/>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1" name="Gerade Verbindung 30"/>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3" name="Rechteck 32"/>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4" name="Gerade Verbindung 33"/>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6" name="Gerade Verbindung 35"/>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38" name="Gerade Verbindung 37"/>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hteck 38"/>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40" name="Gerade Verbindung 39"/>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hteck 40"/>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45" name="Gerade Verbindung 44"/>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Datumsplatzhalter 2"/>
          <p:cNvSpPr>
            <a:spLocks noGrp="1"/>
          </p:cNvSpPr>
          <p:nvPr>
            <p:ph type="dt" sz="half" idx="15"/>
          </p:nvPr>
        </p:nvSpPr>
        <p:spPr/>
        <p:txBody>
          <a:bodyPr/>
          <a:lstStyle/>
          <a:p>
            <a:fld id="{F58E18FD-6A5A-4020-9EDC-EE6AC29EC10F}" type="datetime1">
              <a:rPr lang="de-DE" noProof="0" smtClean="0"/>
              <a:t>30.01.20</a:t>
            </a:fld>
            <a:endParaRPr lang="de-CH" noProof="0"/>
          </a:p>
        </p:txBody>
      </p:sp>
      <p:sp>
        <p:nvSpPr>
          <p:cNvPr id="4" name="Fußzeilenplatzhalter 3"/>
          <p:cNvSpPr>
            <a:spLocks noGrp="1"/>
          </p:cNvSpPr>
          <p:nvPr>
            <p:ph type="ftr" sz="quarter" idx="16"/>
          </p:nvPr>
        </p:nvSpPr>
        <p:spPr/>
        <p:txBody>
          <a:bodyPr/>
          <a:lstStyle/>
          <a:p>
            <a:r>
              <a:rPr lang="de-CH"/>
              <a:t>Schweizerischer Verein des Gas- und Wasserfaches (SVGW)</a:t>
            </a:r>
          </a:p>
        </p:txBody>
      </p:sp>
      <p:sp>
        <p:nvSpPr>
          <p:cNvPr id="10" name="Foliennummernplatzhalter 9"/>
          <p:cNvSpPr>
            <a:spLocks noGrp="1"/>
          </p:cNvSpPr>
          <p:nvPr>
            <p:ph type="sldNum" sz="quarter" idx="17"/>
          </p:nvPr>
        </p:nvSpPr>
        <p:spPr/>
        <p:txBody>
          <a:bodyPr/>
          <a:lstStyle/>
          <a:p>
            <a:fld id="{2FD3C850-2690-432D-9CCD-DE4449C8F8A7}" type="slidenum">
              <a:rPr lang="de-CH" noProof="0" smtClean="0"/>
              <a:t>‹Nr.›</a:t>
            </a:fld>
            <a:endParaRPr lang="de-CH" noProof="0"/>
          </a:p>
        </p:txBody>
      </p:sp>
      <p:grpSp>
        <p:nvGrpSpPr>
          <p:cNvPr id="119" name="Gruppieren 118">
            <a:extLst>
              <a:ext uri="{FF2B5EF4-FFF2-40B4-BE49-F238E27FC236}">
                <a16:creationId xmlns:a16="http://schemas.microsoft.com/office/drawing/2014/main" id="{8D80EE28-4FBA-4BD1-AC69-61C4BBC245D7}"/>
              </a:ext>
            </a:extLst>
          </p:cNvPr>
          <p:cNvGrpSpPr/>
          <p:nvPr/>
        </p:nvGrpSpPr>
        <p:grpSpPr>
          <a:xfrm>
            <a:off x="479144" y="6885384"/>
            <a:ext cx="11233500" cy="144097"/>
            <a:chOff x="395420" y="6885384"/>
            <a:chExt cx="11233500" cy="144097"/>
          </a:xfrm>
        </p:grpSpPr>
        <p:cxnSp>
          <p:nvCxnSpPr>
            <p:cNvPr id="120" name="Gerade Verbindung 10">
              <a:extLst>
                <a:ext uri="{FF2B5EF4-FFF2-40B4-BE49-F238E27FC236}">
                  <a16:creationId xmlns:a16="http://schemas.microsoft.com/office/drawing/2014/main" id="{6AB5314A-786B-47E9-BE77-A473E6D2EF4D}"/>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1">
              <a:extLst>
                <a:ext uri="{FF2B5EF4-FFF2-40B4-BE49-F238E27FC236}">
                  <a16:creationId xmlns:a16="http://schemas.microsoft.com/office/drawing/2014/main" id="{06CEDDFE-3252-4D5F-B6BA-D17E1EDA67F6}"/>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2">
              <a:extLst>
                <a:ext uri="{FF2B5EF4-FFF2-40B4-BE49-F238E27FC236}">
                  <a16:creationId xmlns:a16="http://schemas.microsoft.com/office/drawing/2014/main" id="{683732CB-7F12-4F50-AC23-72C850ECAB2A}"/>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3">
              <a:extLst>
                <a:ext uri="{FF2B5EF4-FFF2-40B4-BE49-F238E27FC236}">
                  <a16:creationId xmlns:a16="http://schemas.microsoft.com/office/drawing/2014/main" id="{C78EB400-7FF9-4381-8D11-F6FE21F5EBFF}"/>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4">
              <a:extLst>
                <a:ext uri="{FF2B5EF4-FFF2-40B4-BE49-F238E27FC236}">
                  <a16:creationId xmlns:a16="http://schemas.microsoft.com/office/drawing/2014/main" id="{15F5D345-341D-4EAE-8D7D-E0695CB59062}"/>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5">
              <a:extLst>
                <a:ext uri="{FF2B5EF4-FFF2-40B4-BE49-F238E27FC236}">
                  <a16:creationId xmlns:a16="http://schemas.microsoft.com/office/drawing/2014/main" id="{A44C34A2-6070-4465-8CA7-65CDBBB5D93B}"/>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6">
              <a:extLst>
                <a:ext uri="{FF2B5EF4-FFF2-40B4-BE49-F238E27FC236}">
                  <a16:creationId xmlns:a16="http://schemas.microsoft.com/office/drawing/2014/main" id="{773D8BBB-0513-4257-BC10-4019D0AD9A2C}"/>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7">
              <a:extLst>
                <a:ext uri="{FF2B5EF4-FFF2-40B4-BE49-F238E27FC236}">
                  <a16:creationId xmlns:a16="http://schemas.microsoft.com/office/drawing/2014/main" id="{9B581F1C-D9F4-4C03-BC2F-E61C7EE12DC4}"/>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8">
              <a:extLst>
                <a:ext uri="{FF2B5EF4-FFF2-40B4-BE49-F238E27FC236}">
                  <a16:creationId xmlns:a16="http://schemas.microsoft.com/office/drawing/2014/main" id="{088C95D5-2582-49F5-854F-22BEEE8E67C8}"/>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hteck 128">
              <a:extLst>
                <a:ext uri="{FF2B5EF4-FFF2-40B4-BE49-F238E27FC236}">
                  <a16:creationId xmlns:a16="http://schemas.microsoft.com/office/drawing/2014/main" id="{17E6D816-F2BA-4EB2-A80C-EE1611DA085C}"/>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0" name="Rechteck 129">
              <a:extLst>
                <a:ext uri="{FF2B5EF4-FFF2-40B4-BE49-F238E27FC236}">
                  <a16:creationId xmlns:a16="http://schemas.microsoft.com/office/drawing/2014/main" id="{7707A49D-B4BA-4E84-A9BC-5D95D55E4FC9}"/>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1" name="Rechteck 130">
              <a:extLst>
                <a:ext uri="{FF2B5EF4-FFF2-40B4-BE49-F238E27FC236}">
                  <a16:creationId xmlns:a16="http://schemas.microsoft.com/office/drawing/2014/main" id="{7A0052ED-E212-4AAF-8BF3-4E3AC5B8F388}"/>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2" name="Rechteck 131">
              <a:extLst>
                <a:ext uri="{FF2B5EF4-FFF2-40B4-BE49-F238E27FC236}">
                  <a16:creationId xmlns:a16="http://schemas.microsoft.com/office/drawing/2014/main" id="{A0AC40CA-FA5C-49B1-A88A-91C43F1BFD9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3" name="Rechteck 132">
              <a:extLst>
                <a:ext uri="{FF2B5EF4-FFF2-40B4-BE49-F238E27FC236}">
                  <a16:creationId xmlns:a16="http://schemas.microsoft.com/office/drawing/2014/main" id="{15DA538B-438C-4D91-90AE-088C4EE0B436}"/>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34" name="Rechteck 133">
              <a:extLst>
                <a:ext uri="{FF2B5EF4-FFF2-40B4-BE49-F238E27FC236}">
                  <a16:creationId xmlns:a16="http://schemas.microsoft.com/office/drawing/2014/main" id="{CC0F46BE-DB49-40B1-8473-36441C143139}"/>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5" name="Gerade Verbindung 16">
              <a:extLst>
                <a:ext uri="{FF2B5EF4-FFF2-40B4-BE49-F238E27FC236}">
                  <a16:creationId xmlns:a16="http://schemas.microsoft.com/office/drawing/2014/main" id="{2D0DF52B-78B0-48F7-A9BB-93B5E7019C98}"/>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6">
              <a:extLst>
                <a:ext uri="{FF2B5EF4-FFF2-40B4-BE49-F238E27FC236}">
                  <a16:creationId xmlns:a16="http://schemas.microsoft.com/office/drawing/2014/main" id="{4121C912-6A9A-42E3-9131-1E82884BB476}"/>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0">
              <a:extLst>
                <a:ext uri="{FF2B5EF4-FFF2-40B4-BE49-F238E27FC236}">
                  <a16:creationId xmlns:a16="http://schemas.microsoft.com/office/drawing/2014/main" id="{3D84EFFA-C675-4633-BA13-BF68ED593383}"/>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0">
              <a:extLst>
                <a:ext uri="{FF2B5EF4-FFF2-40B4-BE49-F238E27FC236}">
                  <a16:creationId xmlns:a16="http://schemas.microsoft.com/office/drawing/2014/main" id="{CC610A9C-B0AF-482A-A38A-1A56ED1A0D42}"/>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uppieren 138">
            <a:extLst>
              <a:ext uri="{FF2B5EF4-FFF2-40B4-BE49-F238E27FC236}">
                <a16:creationId xmlns:a16="http://schemas.microsoft.com/office/drawing/2014/main" id="{B4083510-BF3D-480C-A267-398F132C028B}"/>
              </a:ext>
            </a:extLst>
          </p:cNvPr>
          <p:cNvGrpSpPr/>
          <p:nvPr/>
        </p:nvGrpSpPr>
        <p:grpSpPr>
          <a:xfrm>
            <a:off x="479144" y="6885384"/>
            <a:ext cx="11233500" cy="144097"/>
            <a:chOff x="395420" y="6885384"/>
            <a:chExt cx="11233500" cy="144097"/>
          </a:xfrm>
        </p:grpSpPr>
        <p:cxnSp>
          <p:nvCxnSpPr>
            <p:cNvPr id="140" name="Gerade Verbindung 10">
              <a:extLst>
                <a:ext uri="{FF2B5EF4-FFF2-40B4-BE49-F238E27FC236}">
                  <a16:creationId xmlns:a16="http://schemas.microsoft.com/office/drawing/2014/main" id="{7B67948B-A392-41B6-A27E-3A652F98BC68}"/>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1">
              <a:extLst>
                <a:ext uri="{FF2B5EF4-FFF2-40B4-BE49-F238E27FC236}">
                  <a16:creationId xmlns:a16="http://schemas.microsoft.com/office/drawing/2014/main" id="{CA684436-C3F4-4C82-9162-EE25A8080EBA}"/>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2">
              <a:extLst>
                <a:ext uri="{FF2B5EF4-FFF2-40B4-BE49-F238E27FC236}">
                  <a16:creationId xmlns:a16="http://schemas.microsoft.com/office/drawing/2014/main" id="{7CC3C7F9-D3DF-4F21-8BDA-5FBA86C7F25F}"/>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3">
              <a:extLst>
                <a:ext uri="{FF2B5EF4-FFF2-40B4-BE49-F238E27FC236}">
                  <a16:creationId xmlns:a16="http://schemas.microsoft.com/office/drawing/2014/main" id="{82C75DA2-5533-46E3-A8D2-71681922DC8D}"/>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4">
              <a:extLst>
                <a:ext uri="{FF2B5EF4-FFF2-40B4-BE49-F238E27FC236}">
                  <a16:creationId xmlns:a16="http://schemas.microsoft.com/office/drawing/2014/main" id="{249A64D2-7DDC-4EB3-905A-605E188B1E1A}"/>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5">
              <a:extLst>
                <a:ext uri="{FF2B5EF4-FFF2-40B4-BE49-F238E27FC236}">
                  <a16:creationId xmlns:a16="http://schemas.microsoft.com/office/drawing/2014/main" id="{E5C20A48-246B-40A9-9549-E0A31B8B43BC}"/>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6">
              <a:extLst>
                <a:ext uri="{FF2B5EF4-FFF2-40B4-BE49-F238E27FC236}">
                  <a16:creationId xmlns:a16="http://schemas.microsoft.com/office/drawing/2014/main" id="{269C5A0B-7001-4ADE-86F1-47A4396BE1C4}"/>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7">
              <a:extLst>
                <a:ext uri="{FF2B5EF4-FFF2-40B4-BE49-F238E27FC236}">
                  <a16:creationId xmlns:a16="http://schemas.microsoft.com/office/drawing/2014/main" id="{411227FD-F6DF-47AC-870B-E333B46A792B}"/>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8">
              <a:extLst>
                <a:ext uri="{FF2B5EF4-FFF2-40B4-BE49-F238E27FC236}">
                  <a16:creationId xmlns:a16="http://schemas.microsoft.com/office/drawing/2014/main" id="{78B7A080-78C7-4568-8B06-C2BDF7345EDD}"/>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Rechteck 148">
              <a:extLst>
                <a:ext uri="{FF2B5EF4-FFF2-40B4-BE49-F238E27FC236}">
                  <a16:creationId xmlns:a16="http://schemas.microsoft.com/office/drawing/2014/main" id="{B2C1D48D-8B30-4E83-AC90-8971DBA94AA4}"/>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50" name="Rechteck 149">
              <a:extLst>
                <a:ext uri="{FF2B5EF4-FFF2-40B4-BE49-F238E27FC236}">
                  <a16:creationId xmlns:a16="http://schemas.microsoft.com/office/drawing/2014/main" id="{FFBADB5D-CB10-400C-9961-2080ADD66032}"/>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1" name="Rechteck 150">
              <a:extLst>
                <a:ext uri="{FF2B5EF4-FFF2-40B4-BE49-F238E27FC236}">
                  <a16:creationId xmlns:a16="http://schemas.microsoft.com/office/drawing/2014/main" id="{3B6B5487-5BCC-496C-B173-1AA8A123F83D}"/>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2" name="Rechteck 151">
              <a:extLst>
                <a:ext uri="{FF2B5EF4-FFF2-40B4-BE49-F238E27FC236}">
                  <a16:creationId xmlns:a16="http://schemas.microsoft.com/office/drawing/2014/main" id="{8A34C50B-4AD0-44DC-87EC-1D04EF307FEB}"/>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3" name="Rechteck 152">
              <a:extLst>
                <a:ext uri="{FF2B5EF4-FFF2-40B4-BE49-F238E27FC236}">
                  <a16:creationId xmlns:a16="http://schemas.microsoft.com/office/drawing/2014/main" id="{15554F71-61CF-45B6-9E7A-3E89D27515E0}"/>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54" name="Rechteck 153">
              <a:extLst>
                <a:ext uri="{FF2B5EF4-FFF2-40B4-BE49-F238E27FC236}">
                  <a16:creationId xmlns:a16="http://schemas.microsoft.com/office/drawing/2014/main" id="{387647B1-A7D5-44E8-A83E-6C99E1669431}"/>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5" name="Gerade Verbindung 16">
              <a:extLst>
                <a:ext uri="{FF2B5EF4-FFF2-40B4-BE49-F238E27FC236}">
                  <a16:creationId xmlns:a16="http://schemas.microsoft.com/office/drawing/2014/main" id="{09B6F9D3-AB86-41A0-8EA7-7E4419194177}"/>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 Verbindung 16">
              <a:extLst>
                <a:ext uri="{FF2B5EF4-FFF2-40B4-BE49-F238E27FC236}">
                  <a16:creationId xmlns:a16="http://schemas.microsoft.com/office/drawing/2014/main" id="{918A94DA-0D7B-4079-AFE8-1F1BAB822344}"/>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0">
              <a:extLst>
                <a:ext uri="{FF2B5EF4-FFF2-40B4-BE49-F238E27FC236}">
                  <a16:creationId xmlns:a16="http://schemas.microsoft.com/office/drawing/2014/main" id="{F144148E-3BBB-4D90-B1A0-BDB431E8CDB9}"/>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10">
              <a:extLst>
                <a:ext uri="{FF2B5EF4-FFF2-40B4-BE49-F238E27FC236}">
                  <a16:creationId xmlns:a16="http://schemas.microsoft.com/office/drawing/2014/main" id="{3EE7D5C3-E7D5-4D62-81FE-737FE120807B}"/>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3432211"/>
      </p:ext>
    </p:extLst>
  </p:cSld>
  <p:clrMapOvr>
    <a:masterClrMapping/>
  </p:clrMapOvr>
  <p:extLst>
    <p:ext uri="{DCECCB84-F9BA-43D5-87BE-67443E8EF086}">
      <p15:sldGuideLst xmlns:p15="http://schemas.microsoft.com/office/powerpoint/2012/main">
        <p15:guide id="1" orient="horz" pos="799">
          <p15:clr>
            <a:srgbClr val="FBAE40"/>
          </p15:clr>
        </p15:guide>
        <p15:guide id="2" pos="3749">
          <p15:clr>
            <a:srgbClr val="FBAE40"/>
          </p15:clr>
        </p15:guide>
        <p15:guide id="3" pos="3931">
          <p15:clr>
            <a:srgbClr val="FBAE40"/>
          </p15:clr>
        </p15:guide>
        <p15:guide id="4" pos="302">
          <p15:clr>
            <a:srgbClr val="FBAE40"/>
          </p15:clr>
        </p15:guide>
        <p15:guide id="5" pos="7378">
          <p15:clr>
            <a:srgbClr val="FBAE40"/>
          </p15:clr>
        </p15:guide>
        <p15:guide id="6" orient="horz" pos="618">
          <p15:clr>
            <a:srgbClr val="FBAE40"/>
          </p15:clr>
        </p15:guide>
        <p15:guide id="7" orient="horz" pos="73">
          <p15:clr>
            <a:srgbClr val="FBAE40"/>
          </p15:clr>
        </p15:guide>
        <p15:guide id="8" orient="horz" pos="38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Zwei Inhalte mit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de-CH" noProof="0"/>
          </a:p>
        </p:txBody>
      </p:sp>
      <p:sp>
        <p:nvSpPr>
          <p:cNvPr id="3" name="Textplatzhalter 2"/>
          <p:cNvSpPr>
            <a:spLocks noGrp="1"/>
          </p:cNvSpPr>
          <p:nvPr>
            <p:ph type="body" idx="1"/>
          </p:nvPr>
        </p:nvSpPr>
        <p:spPr>
          <a:xfrm>
            <a:off x="479424" y="1268413"/>
            <a:ext cx="5472114" cy="576262"/>
          </a:xfrm>
          <a:noFill/>
          <a:ln>
            <a:noFill/>
          </a:ln>
        </p:spPr>
        <p:txBody>
          <a:bodyPr lIns="0" tIns="0" rIns="0" bIns="0" anchor="b" anchorCtr="0"/>
          <a:lstStyle>
            <a:lvl1pPr marL="0" indent="0">
              <a:lnSpc>
                <a:spcPts val="2200"/>
              </a:lnSpc>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Mastertextformat bearbeiten</a:t>
            </a:r>
          </a:p>
        </p:txBody>
      </p:sp>
      <p:sp>
        <p:nvSpPr>
          <p:cNvPr id="4" name="Inhaltsplatzhalter 3"/>
          <p:cNvSpPr>
            <a:spLocks noGrp="1"/>
          </p:cNvSpPr>
          <p:nvPr>
            <p:ph sz="half" idx="2"/>
          </p:nvPr>
        </p:nvSpPr>
        <p:spPr>
          <a:xfrm>
            <a:off x="479424" y="2060810"/>
            <a:ext cx="5472113" cy="4105040"/>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5" name="Textplatzhalter 4"/>
          <p:cNvSpPr>
            <a:spLocks noGrp="1"/>
          </p:cNvSpPr>
          <p:nvPr>
            <p:ph type="body" sz="quarter" idx="3"/>
          </p:nvPr>
        </p:nvSpPr>
        <p:spPr>
          <a:xfrm>
            <a:off x="6240463" y="1268413"/>
            <a:ext cx="5472112" cy="576262"/>
          </a:xfrm>
          <a:noFill/>
          <a:ln>
            <a:noFill/>
          </a:ln>
        </p:spPr>
        <p:txBody>
          <a:bodyPr lIns="0" tIns="0" rIns="0" bIns="0" anchor="b" anchorCtr="0"/>
          <a:lstStyle>
            <a:lvl1pPr marL="0" indent="0">
              <a:lnSpc>
                <a:spcPts val="2200"/>
              </a:lnSpc>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Mastertextformat bearbeiten</a:t>
            </a:r>
          </a:p>
        </p:txBody>
      </p:sp>
      <p:sp>
        <p:nvSpPr>
          <p:cNvPr id="6" name="Inhaltsplatzhalter 5"/>
          <p:cNvSpPr>
            <a:spLocks noGrp="1"/>
          </p:cNvSpPr>
          <p:nvPr>
            <p:ph sz="quarter" idx="4"/>
          </p:nvPr>
        </p:nvSpPr>
        <p:spPr>
          <a:xfrm>
            <a:off x="6240463" y="2060810"/>
            <a:ext cx="5472112" cy="4105040"/>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cxnSp>
        <p:nvCxnSpPr>
          <p:cNvPr id="11" name="Gerade Verbindung 10"/>
          <p:cNvCxnSpPr/>
          <p:nvPr/>
        </p:nvCxnSpPr>
        <p:spPr>
          <a:xfrm>
            <a:off x="479574" y="1916790"/>
            <a:ext cx="5472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6240214" y="1916790"/>
            <a:ext cx="5472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3" name="Gruppieren 22"/>
          <p:cNvGrpSpPr/>
          <p:nvPr/>
        </p:nvGrpSpPr>
        <p:grpSpPr>
          <a:xfrm>
            <a:off x="12288688" y="55844"/>
            <a:ext cx="701236" cy="6758055"/>
            <a:chOff x="9226077" y="55844"/>
            <a:chExt cx="701236" cy="6758055"/>
          </a:xfrm>
        </p:grpSpPr>
        <p:grpSp>
          <p:nvGrpSpPr>
            <p:cNvPr id="24" name="Gruppieren 23"/>
            <p:cNvGrpSpPr/>
            <p:nvPr/>
          </p:nvGrpSpPr>
          <p:grpSpPr>
            <a:xfrm>
              <a:off x="9252650" y="1268720"/>
              <a:ext cx="72001" cy="4896660"/>
              <a:chOff x="9252659" y="1268720"/>
              <a:chExt cx="72001" cy="4896660"/>
            </a:xfrm>
          </p:grpSpPr>
          <p:sp>
            <p:nvSpPr>
              <p:cNvPr id="42" name="Rechteck 41"/>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3" name="Rechteck 42"/>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4" name="Rechteck 43"/>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5" name="Rechteck 44"/>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6" name="Rechteck 45"/>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7" name="Rechteck 46"/>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8" name="Rechteck 47"/>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9" name="Rechteck 48"/>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0" name="Rechteck 49"/>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51" name="Rechteck 50"/>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3" name="Rechteck 62"/>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5" name="Rechteck 74"/>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7" name="Rechteck 86"/>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25" name="Rechteck 24"/>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26" name="Rechteck 25"/>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27" name="Rechteck 26"/>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28" name="Gerade Verbindung 27"/>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0" name="Rechteck 29"/>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1" name="Gerade Verbindung 30"/>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3" name="Gerade Verbindung 32"/>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35" name="Gerade Verbindung 34"/>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hteck 35"/>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39" name="Gerade Verbindung 38"/>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hteck 109"/>
            <p:cNvSpPr/>
            <p:nvPr/>
          </p:nvSpPr>
          <p:spPr>
            <a:xfrm>
              <a:off x="9567263" y="2062351"/>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3.80</a:t>
              </a:r>
            </a:p>
          </p:txBody>
        </p:sp>
        <p:sp>
          <p:nvSpPr>
            <p:cNvPr id="111" name="Rechteck 110"/>
            <p:cNvSpPr/>
            <p:nvPr/>
          </p:nvSpPr>
          <p:spPr>
            <a:xfrm>
              <a:off x="9252650" y="2205703"/>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112" name="Gerade Verbindung 111"/>
            <p:cNvCxnSpPr/>
            <p:nvPr/>
          </p:nvCxnSpPr>
          <p:spPr>
            <a:xfrm>
              <a:off x="9252650" y="206081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hteck 112"/>
            <p:cNvSpPr/>
            <p:nvPr/>
          </p:nvSpPr>
          <p:spPr>
            <a:xfrm>
              <a:off x="9567263" y="16999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4.40</a:t>
              </a:r>
            </a:p>
          </p:txBody>
        </p:sp>
        <p:sp>
          <p:nvSpPr>
            <p:cNvPr id="114" name="Rechteck 113"/>
            <p:cNvSpPr/>
            <p:nvPr/>
          </p:nvSpPr>
          <p:spPr>
            <a:xfrm>
              <a:off x="9252650" y="15563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115" name="Gerade Verbindung 114"/>
            <p:cNvCxnSpPr/>
            <p:nvPr/>
          </p:nvCxnSpPr>
          <p:spPr>
            <a:xfrm>
              <a:off x="9252650" y="18439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Datumsplatzhalter 9"/>
          <p:cNvSpPr>
            <a:spLocks noGrp="1"/>
          </p:cNvSpPr>
          <p:nvPr>
            <p:ph type="dt" sz="half" idx="10"/>
          </p:nvPr>
        </p:nvSpPr>
        <p:spPr/>
        <p:txBody>
          <a:bodyPr/>
          <a:lstStyle/>
          <a:p>
            <a:fld id="{D25D78F8-34E2-493A-9E25-E70DBA48F848}" type="datetime1">
              <a:rPr lang="de-DE" noProof="0" smtClean="0"/>
              <a:t>30.01.20</a:t>
            </a:fld>
            <a:endParaRPr lang="de-CH" noProof="0"/>
          </a:p>
        </p:txBody>
      </p:sp>
      <p:sp>
        <p:nvSpPr>
          <p:cNvPr id="37" name="Fußzeilenplatzhalter 36"/>
          <p:cNvSpPr>
            <a:spLocks noGrp="1"/>
          </p:cNvSpPr>
          <p:nvPr>
            <p:ph type="ftr" sz="quarter" idx="11"/>
          </p:nvPr>
        </p:nvSpPr>
        <p:spPr/>
        <p:txBody>
          <a:bodyPr/>
          <a:lstStyle/>
          <a:p>
            <a:r>
              <a:rPr lang="de-CH"/>
              <a:t>Schweizerischer Verein des Gas- und Wasserfaches (SVGW)</a:t>
            </a:r>
          </a:p>
        </p:txBody>
      </p:sp>
      <p:sp>
        <p:nvSpPr>
          <p:cNvPr id="38" name="Foliennummernplatzhalter 37"/>
          <p:cNvSpPr>
            <a:spLocks noGrp="1"/>
          </p:cNvSpPr>
          <p:nvPr>
            <p:ph type="sldNum" sz="quarter" idx="12"/>
          </p:nvPr>
        </p:nvSpPr>
        <p:spPr/>
        <p:txBody>
          <a:bodyPr/>
          <a:lstStyle/>
          <a:p>
            <a:fld id="{2FD3C850-2690-432D-9CCD-DE4449C8F8A7}" type="slidenum">
              <a:rPr lang="de-CH" noProof="0" smtClean="0"/>
              <a:t>‹Nr.›</a:t>
            </a:fld>
            <a:endParaRPr lang="de-CH" noProof="0"/>
          </a:p>
        </p:txBody>
      </p:sp>
      <p:grpSp>
        <p:nvGrpSpPr>
          <p:cNvPr id="116" name="Gruppieren 115">
            <a:extLst>
              <a:ext uri="{FF2B5EF4-FFF2-40B4-BE49-F238E27FC236}">
                <a16:creationId xmlns:a16="http://schemas.microsoft.com/office/drawing/2014/main" id="{A03FE09C-E9CE-4E6D-ACE6-4CFF67C99433}"/>
              </a:ext>
            </a:extLst>
          </p:cNvPr>
          <p:cNvGrpSpPr/>
          <p:nvPr/>
        </p:nvGrpSpPr>
        <p:grpSpPr>
          <a:xfrm>
            <a:off x="479144" y="6885384"/>
            <a:ext cx="11233500" cy="144097"/>
            <a:chOff x="395420" y="6885384"/>
            <a:chExt cx="11233500" cy="144097"/>
          </a:xfrm>
        </p:grpSpPr>
        <p:cxnSp>
          <p:nvCxnSpPr>
            <p:cNvPr id="117" name="Gerade Verbindung 10">
              <a:extLst>
                <a:ext uri="{FF2B5EF4-FFF2-40B4-BE49-F238E27FC236}">
                  <a16:creationId xmlns:a16="http://schemas.microsoft.com/office/drawing/2014/main" id="{E994F1CF-083A-45EB-9769-DD90843C6FAE}"/>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1">
              <a:extLst>
                <a:ext uri="{FF2B5EF4-FFF2-40B4-BE49-F238E27FC236}">
                  <a16:creationId xmlns:a16="http://schemas.microsoft.com/office/drawing/2014/main" id="{7977AABF-369E-44FB-BBBE-CE2C0FC03EE4}"/>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2">
              <a:extLst>
                <a:ext uri="{FF2B5EF4-FFF2-40B4-BE49-F238E27FC236}">
                  <a16:creationId xmlns:a16="http://schemas.microsoft.com/office/drawing/2014/main" id="{3A7D8276-04DC-49A7-A55B-C2E9395206EB}"/>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3">
              <a:extLst>
                <a:ext uri="{FF2B5EF4-FFF2-40B4-BE49-F238E27FC236}">
                  <a16:creationId xmlns:a16="http://schemas.microsoft.com/office/drawing/2014/main" id="{CAD357FB-6B72-4F88-88AC-97EFEF2A5BFA}"/>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4">
              <a:extLst>
                <a:ext uri="{FF2B5EF4-FFF2-40B4-BE49-F238E27FC236}">
                  <a16:creationId xmlns:a16="http://schemas.microsoft.com/office/drawing/2014/main" id="{08B4580C-0683-43A5-8C95-925C6F49779F}"/>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5">
              <a:extLst>
                <a:ext uri="{FF2B5EF4-FFF2-40B4-BE49-F238E27FC236}">
                  <a16:creationId xmlns:a16="http://schemas.microsoft.com/office/drawing/2014/main" id="{6434028E-ECCA-43E9-B878-319A035ACB0F}"/>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6">
              <a:extLst>
                <a:ext uri="{FF2B5EF4-FFF2-40B4-BE49-F238E27FC236}">
                  <a16:creationId xmlns:a16="http://schemas.microsoft.com/office/drawing/2014/main" id="{2DDFC56A-E08A-4542-B4A0-D8B5553BBBF4}"/>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7">
              <a:extLst>
                <a:ext uri="{FF2B5EF4-FFF2-40B4-BE49-F238E27FC236}">
                  <a16:creationId xmlns:a16="http://schemas.microsoft.com/office/drawing/2014/main" id="{E9ACB21F-C49B-4DEF-8E61-C20BF7D17256}"/>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8">
              <a:extLst>
                <a:ext uri="{FF2B5EF4-FFF2-40B4-BE49-F238E27FC236}">
                  <a16:creationId xmlns:a16="http://schemas.microsoft.com/office/drawing/2014/main" id="{39878BC9-F11B-4A12-9664-05B445092098}"/>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hteck 125">
              <a:extLst>
                <a:ext uri="{FF2B5EF4-FFF2-40B4-BE49-F238E27FC236}">
                  <a16:creationId xmlns:a16="http://schemas.microsoft.com/office/drawing/2014/main" id="{2431980A-3520-46F0-AE0A-D6156CD51107}"/>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27" name="Rechteck 126">
              <a:extLst>
                <a:ext uri="{FF2B5EF4-FFF2-40B4-BE49-F238E27FC236}">
                  <a16:creationId xmlns:a16="http://schemas.microsoft.com/office/drawing/2014/main" id="{B5A413A1-C7A5-4443-BE8A-B287861BB449}"/>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28" name="Rechteck 127">
              <a:extLst>
                <a:ext uri="{FF2B5EF4-FFF2-40B4-BE49-F238E27FC236}">
                  <a16:creationId xmlns:a16="http://schemas.microsoft.com/office/drawing/2014/main" id="{01479A06-EA81-47C0-9A3D-48E7FEDF99DB}"/>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29" name="Rechteck 128">
              <a:extLst>
                <a:ext uri="{FF2B5EF4-FFF2-40B4-BE49-F238E27FC236}">
                  <a16:creationId xmlns:a16="http://schemas.microsoft.com/office/drawing/2014/main" id="{D60E0605-A0EB-4197-BC42-7DA393DA1FAD}"/>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0" name="Rechteck 129">
              <a:extLst>
                <a:ext uri="{FF2B5EF4-FFF2-40B4-BE49-F238E27FC236}">
                  <a16:creationId xmlns:a16="http://schemas.microsoft.com/office/drawing/2014/main" id="{081D4D28-A387-46A0-8B51-73F7C6BE608B}"/>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31" name="Rechteck 130">
              <a:extLst>
                <a:ext uri="{FF2B5EF4-FFF2-40B4-BE49-F238E27FC236}">
                  <a16:creationId xmlns:a16="http://schemas.microsoft.com/office/drawing/2014/main" id="{D4EE2702-39CB-4D35-BEB0-2FC6B1F91FCA}"/>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2" name="Gerade Verbindung 16">
              <a:extLst>
                <a:ext uri="{FF2B5EF4-FFF2-40B4-BE49-F238E27FC236}">
                  <a16:creationId xmlns:a16="http://schemas.microsoft.com/office/drawing/2014/main" id="{DCB0D61E-051F-4780-89A9-F65CADA55B4D}"/>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6">
              <a:extLst>
                <a:ext uri="{FF2B5EF4-FFF2-40B4-BE49-F238E27FC236}">
                  <a16:creationId xmlns:a16="http://schemas.microsoft.com/office/drawing/2014/main" id="{61DD041D-AF3A-46A7-97D6-E4569E4348B4}"/>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0">
              <a:extLst>
                <a:ext uri="{FF2B5EF4-FFF2-40B4-BE49-F238E27FC236}">
                  <a16:creationId xmlns:a16="http://schemas.microsoft.com/office/drawing/2014/main" id="{734212A9-1C30-4B21-B9FE-B31CD2A43241}"/>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0">
              <a:extLst>
                <a:ext uri="{FF2B5EF4-FFF2-40B4-BE49-F238E27FC236}">
                  <a16:creationId xmlns:a16="http://schemas.microsoft.com/office/drawing/2014/main" id="{F869D316-54FB-44FC-AA39-987541A3B599}"/>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Gruppieren 135">
            <a:extLst>
              <a:ext uri="{FF2B5EF4-FFF2-40B4-BE49-F238E27FC236}">
                <a16:creationId xmlns:a16="http://schemas.microsoft.com/office/drawing/2014/main" id="{61E4000A-8300-4F3A-AD1B-D19FC614EA87}"/>
              </a:ext>
            </a:extLst>
          </p:cNvPr>
          <p:cNvGrpSpPr/>
          <p:nvPr/>
        </p:nvGrpSpPr>
        <p:grpSpPr>
          <a:xfrm>
            <a:off x="479144" y="6885384"/>
            <a:ext cx="11233500" cy="144097"/>
            <a:chOff x="395420" y="6885384"/>
            <a:chExt cx="11233500" cy="144097"/>
          </a:xfrm>
        </p:grpSpPr>
        <p:cxnSp>
          <p:nvCxnSpPr>
            <p:cNvPr id="137" name="Gerade Verbindung 10">
              <a:extLst>
                <a:ext uri="{FF2B5EF4-FFF2-40B4-BE49-F238E27FC236}">
                  <a16:creationId xmlns:a16="http://schemas.microsoft.com/office/drawing/2014/main" id="{B2193B7B-70A1-4489-A0CD-DF729EB69627}"/>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1">
              <a:extLst>
                <a:ext uri="{FF2B5EF4-FFF2-40B4-BE49-F238E27FC236}">
                  <a16:creationId xmlns:a16="http://schemas.microsoft.com/office/drawing/2014/main" id="{C6DB9530-25F8-4959-83BB-3A468990B1B4}"/>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2">
              <a:extLst>
                <a:ext uri="{FF2B5EF4-FFF2-40B4-BE49-F238E27FC236}">
                  <a16:creationId xmlns:a16="http://schemas.microsoft.com/office/drawing/2014/main" id="{A935921E-3841-4F74-B119-334671BC5CE4}"/>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 Verbindung 13">
              <a:extLst>
                <a:ext uri="{FF2B5EF4-FFF2-40B4-BE49-F238E27FC236}">
                  <a16:creationId xmlns:a16="http://schemas.microsoft.com/office/drawing/2014/main" id="{83951D90-BD4B-412C-8D4C-CA758ABCCD73}"/>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4">
              <a:extLst>
                <a:ext uri="{FF2B5EF4-FFF2-40B4-BE49-F238E27FC236}">
                  <a16:creationId xmlns:a16="http://schemas.microsoft.com/office/drawing/2014/main" id="{DB9E64FE-9F18-4B19-983D-A123D44E2AF0}"/>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5">
              <a:extLst>
                <a:ext uri="{FF2B5EF4-FFF2-40B4-BE49-F238E27FC236}">
                  <a16:creationId xmlns:a16="http://schemas.microsoft.com/office/drawing/2014/main" id="{85FA97E2-26EA-438F-BD18-AC098EFCFA56}"/>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6">
              <a:extLst>
                <a:ext uri="{FF2B5EF4-FFF2-40B4-BE49-F238E27FC236}">
                  <a16:creationId xmlns:a16="http://schemas.microsoft.com/office/drawing/2014/main" id="{803CBD95-6519-4201-A024-1F18D3CCE12F}"/>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7">
              <a:extLst>
                <a:ext uri="{FF2B5EF4-FFF2-40B4-BE49-F238E27FC236}">
                  <a16:creationId xmlns:a16="http://schemas.microsoft.com/office/drawing/2014/main" id="{8C0BC301-5521-45E1-A1AC-7B55A1267A73}"/>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8">
              <a:extLst>
                <a:ext uri="{FF2B5EF4-FFF2-40B4-BE49-F238E27FC236}">
                  <a16:creationId xmlns:a16="http://schemas.microsoft.com/office/drawing/2014/main" id="{87EF8586-76A4-4E11-8EC0-B41A5FDE3DD4}"/>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hteck 145">
              <a:extLst>
                <a:ext uri="{FF2B5EF4-FFF2-40B4-BE49-F238E27FC236}">
                  <a16:creationId xmlns:a16="http://schemas.microsoft.com/office/drawing/2014/main" id="{8ED0D86F-B073-491C-B523-492F6EFCCC2C}"/>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47" name="Rechteck 146">
              <a:extLst>
                <a:ext uri="{FF2B5EF4-FFF2-40B4-BE49-F238E27FC236}">
                  <a16:creationId xmlns:a16="http://schemas.microsoft.com/office/drawing/2014/main" id="{BCBA322F-33B6-44A3-A324-1E73F3416657}"/>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48" name="Rechteck 147">
              <a:extLst>
                <a:ext uri="{FF2B5EF4-FFF2-40B4-BE49-F238E27FC236}">
                  <a16:creationId xmlns:a16="http://schemas.microsoft.com/office/drawing/2014/main" id="{032669BD-535C-4800-94EA-5E7AE8C79D24}"/>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49" name="Rechteck 148">
              <a:extLst>
                <a:ext uri="{FF2B5EF4-FFF2-40B4-BE49-F238E27FC236}">
                  <a16:creationId xmlns:a16="http://schemas.microsoft.com/office/drawing/2014/main" id="{989CC3D6-4A31-44D7-81C3-644F5A66B84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0" name="Rechteck 149">
              <a:extLst>
                <a:ext uri="{FF2B5EF4-FFF2-40B4-BE49-F238E27FC236}">
                  <a16:creationId xmlns:a16="http://schemas.microsoft.com/office/drawing/2014/main" id="{4B976E2A-2AC9-423F-A18A-1DDBE787B34F}"/>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51" name="Rechteck 150">
              <a:extLst>
                <a:ext uri="{FF2B5EF4-FFF2-40B4-BE49-F238E27FC236}">
                  <a16:creationId xmlns:a16="http://schemas.microsoft.com/office/drawing/2014/main" id="{793919BF-252C-4A85-A491-6B83BCD51BDC}"/>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2" name="Gerade Verbindung 16">
              <a:extLst>
                <a:ext uri="{FF2B5EF4-FFF2-40B4-BE49-F238E27FC236}">
                  <a16:creationId xmlns:a16="http://schemas.microsoft.com/office/drawing/2014/main" id="{7A289CBB-F628-46DB-ACA9-053C573707BC}"/>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 Verbindung 16">
              <a:extLst>
                <a:ext uri="{FF2B5EF4-FFF2-40B4-BE49-F238E27FC236}">
                  <a16:creationId xmlns:a16="http://schemas.microsoft.com/office/drawing/2014/main" id="{C51D126F-A118-426A-96FD-4302CB763F8E}"/>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 Verbindung 10">
              <a:extLst>
                <a:ext uri="{FF2B5EF4-FFF2-40B4-BE49-F238E27FC236}">
                  <a16:creationId xmlns:a16="http://schemas.microsoft.com/office/drawing/2014/main" id="{70BE0F4C-C7F6-4C35-A79C-BF5B2E61429E}"/>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 Verbindung 10">
              <a:extLst>
                <a:ext uri="{FF2B5EF4-FFF2-40B4-BE49-F238E27FC236}">
                  <a16:creationId xmlns:a16="http://schemas.microsoft.com/office/drawing/2014/main" id="{DAF6B6D5-33A9-4D0E-9502-41213E7E995B}"/>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9382259"/>
      </p:ext>
    </p:extLst>
  </p:cSld>
  <p:clrMapOvr>
    <a:masterClrMapping/>
  </p:clrMapOvr>
  <p:hf hdr="0" dt="0"/>
  <p:extLst>
    <p:ext uri="{DCECCB84-F9BA-43D5-87BE-67443E8EF086}">
      <p15:sldGuideLst xmlns:p15="http://schemas.microsoft.com/office/powerpoint/2012/main">
        <p15:guide id="1" pos="3749">
          <p15:clr>
            <a:srgbClr val="FBAE40"/>
          </p15:clr>
        </p15:guide>
        <p15:guide id="2" pos="3931">
          <p15:clr>
            <a:srgbClr val="FBAE40"/>
          </p15:clr>
        </p15:guide>
        <p15:guide id="3" pos="302">
          <p15:clr>
            <a:srgbClr val="FBAE40"/>
          </p15:clr>
        </p15:guide>
        <p15:guide id="4" pos="7378">
          <p15:clr>
            <a:srgbClr val="FBAE40"/>
          </p15:clr>
        </p15:guide>
        <p15:guide id="5" orient="horz" pos="799">
          <p15:clr>
            <a:srgbClr val="FBAE40"/>
          </p15:clr>
        </p15:guide>
        <p15:guide id="6" orient="horz" pos="618">
          <p15:clr>
            <a:srgbClr val="FBAE40"/>
          </p15:clr>
        </p15:guide>
        <p15:guide id="7" orient="horz" pos="73">
          <p15:clr>
            <a:srgbClr val="FBAE40"/>
          </p15:clr>
        </p15:guide>
        <p15:guide id="8" orient="horz" pos="3884">
          <p15:clr>
            <a:srgbClr val="FBAE40"/>
          </p15:clr>
        </p15:guide>
        <p15:guide id="9" orient="horz" pos="1162">
          <p15:clr>
            <a:srgbClr val="FBAE40"/>
          </p15:clr>
        </p15:guide>
        <p15:guide id="10"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2/3 links">
    <p:spTree>
      <p:nvGrpSpPr>
        <p:cNvPr id="1" name=""/>
        <p:cNvGrpSpPr/>
        <p:nvPr/>
      </p:nvGrpSpPr>
      <p:grpSpPr>
        <a:xfrm>
          <a:off x="0" y="0"/>
          <a:ext cx="0" cy="0"/>
          <a:chOff x="0" y="0"/>
          <a:chExt cx="0" cy="0"/>
        </a:xfrm>
      </p:grpSpPr>
      <p:sp>
        <p:nvSpPr>
          <p:cNvPr id="2" name="Titel 1"/>
          <p:cNvSpPr>
            <a:spLocks noGrp="1"/>
          </p:cNvSpPr>
          <p:nvPr>
            <p:ph type="title"/>
          </p:nvPr>
        </p:nvSpPr>
        <p:spPr>
          <a:xfrm>
            <a:off x="479425" y="115889"/>
            <a:ext cx="11233150" cy="865186"/>
          </a:xfrm>
        </p:spPr>
        <p:txBody>
          <a:bodyPr/>
          <a:lstStyle/>
          <a:p>
            <a:r>
              <a:rPr lang="de-DE" noProof="0"/>
              <a:t>Mastertitelformat bearbeiten</a:t>
            </a:r>
            <a:endParaRPr lang="de-CH" noProof="0"/>
          </a:p>
        </p:txBody>
      </p:sp>
      <p:sp>
        <p:nvSpPr>
          <p:cNvPr id="9" name="Inhaltsplatzhalter 8"/>
          <p:cNvSpPr>
            <a:spLocks noGrp="1"/>
          </p:cNvSpPr>
          <p:nvPr>
            <p:ph sz="quarter" idx="13"/>
          </p:nvPr>
        </p:nvSpPr>
        <p:spPr>
          <a:xfrm>
            <a:off x="479424" y="1268413"/>
            <a:ext cx="7345363"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11" name="Inhaltsplatzhalter 10"/>
          <p:cNvSpPr>
            <a:spLocks noGrp="1"/>
          </p:cNvSpPr>
          <p:nvPr>
            <p:ph sz="quarter" idx="14"/>
          </p:nvPr>
        </p:nvSpPr>
        <p:spPr>
          <a:xfrm>
            <a:off x="8256587" y="1268413"/>
            <a:ext cx="3455987"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3" name="Datumsplatzhalter 2"/>
          <p:cNvSpPr>
            <a:spLocks noGrp="1"/>
          </p:cNvSpPr>
          <p:nvPr>
            <p:ph type="dt" sz="half" idx="15"/>
          </p:nvPr>
        </p:nvSpPr>
        <p:spPr/>
        <p:txBody>
          <a:bodyPr/>
          <a:lstStyle/>
          <a:p>
            <a:fld id="{D25D78F8-34E2-493A-9E25-E70DBA48F848}" type="datetime1">
              <a:rPr lang="de-DE" noProof="0" smtClean="0"/>
              <a:t>30.01.20</a:t>
            </a:fld>
            <a:endParaRPr lang="de-CH" noProof="0"/>
          </a:p>
        </p:txBody>
      </p:sp>
      <p:sp>
        <p:nvSpPr>
          <p:cNvPr id="4" name="Fußzeilenplatzhalter 3"/>
          <p:cNvSpPr>
            <a:spLocks noGrp="1"/>
          </p:cNvSpPr>
          <p:nvPr>
            <p:ph type="ftr" sz="quarter" idx="16"/>
          </p:nvPr>
        </p:nvSpPr>
        <p:spPr/>
        <p:txBody>
          <a:bodyPr/>
          <a:lstStyle/>
          <a:p>
            <a:r>
              <a:rPr lang="de-CH"/>
              <a:t>Schweizerischer Verein des Gas- und Wasserfaches (SVGW)</a:t>
            </a:r>
          </a:p>
        </p:txBody>
      </p:sp>
      <p:sp>
        <p:nvSpPr>
          <p:cNvPr id="14" name="Foliennummernplatzhalter 13"/>
          <p:cNvSpPr>
            <a:spLocks noGrp="1"/>
          </p:cNvSpPr>
          <p:nvPr>
            <p:ph type="sldNum" sz="quarter" idx="17"/>
          </p:nvPr>
        </p:nvSpPr>
        <p:spPr/>
        <p:txBody>
          <a:bodyPr/>
          <a:lstStyle/>
          <a:p>
            <a:fld id="{2FD3C850-2690-432D-9CCD-DE4449C8F8A7}" type="slidenum">
              <a:rPr lang="de-CH" noProof="0" smtClean="0"/>
              <a:t>‹Nr.›</a:t>
            </a:fld>
            <a:endParaRPr lang="de-CH" noProof="0"/>
          </a:p>
        </p:txBody>
      </p:sp>
      <p:grpSp>
        <p:nvGrpSpPr>
          <p:cNvPr id="202" name="Gruppieren 201">
            <a:extLst>
              <a:ext uri="{FF2B5EF4-FFF2-40B4-BE49-F238E27FC236}">
                <a16:creationId xmlns:a16="http://schemas.microsoft.com/office/drawing/2014/main" id="{BEB78049-BF71-41DE-BB5B-541B594B710C}"/>
              </a:ext>
            </a:extLst>
          </p:cNvPr>
          <p:cNvGrpSpPr/>
          <p:nvPr/>
        </p:nvGrpSpPr>
        <p:grpSpPr>
          <a:xfrm>
            <a:off x="479144" y="6885384"/>
            <a:ext cx="11233500" cy="144097"/>
            <a:chOff x="395420" y="6885384"/>
            <a:chExt cx="11233500" cy="144097"/>
          </a:xfrm>
        </p:grpSpPr>
        <p:cxnSp>
          <p:nvCxnSpPr>
            <p:cNvPr id="203" name="Gerade Verbindung 10">
              <a:extLst>
                <a:ext uri="{FF2B5EF4-FFF2-40B4-BE49-F238E27FC236}">
                  <a16:creationId xmlns:a16="http://schemas.microsoft.com/office/drawing/2014/main" id="{4277CD29-1444-4DAA-9C84-9B48B70190E3}"/>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Gerade Verbindung 11">
              <a:extLst>
                <a:ext uri="{FF2B5EF4-FFF2-40B4-BE49-F238E27FC236}">
                  <a16:creationId xmlns:a16="http://schemas.microsoft.com/office/drawing/2014/main" id="{7DF08494-D08C-4352-8B63-EBDC5D9C7E02}"/>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Gerade Verbindung 12">
              <a:extLst>
                <a:ext uri="{FF2B5EF4-FFF2-40B4-BE49-F238E27FC236}">
                  <a16:creationId xmlns:a16="http://schemas.microsoft.com/office/drawing/2014/main" id="{3DC0ADA0-9F8A-4378-BA7E-BC8EB4531B8E}"/>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Gerade Verbindung 13">
              <a:extLst>
                <a:ext uri="{FF2B5EF4-FFF2-40B4-BE49-F238E27FC236}">
                  <a16:creationId xmlns:a16="http://schemas.microsoft.com/office/drawing/2014/main" id="{2FE28BF7-4F83-4F32-93DE-6F7BDA0FB27F}"/>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Gerade Verbindung 14">
              <a:extLst>
                <a:ext uri="{FF2B5EF4-FFF2-40B4-BE49-F238E27FC236}">
                  <a16:creationId xmlns:a16="http://schemas.microsoft.com/office/drawing/2014/main" id="{F2286653-9246-4A38-932B-19777AEC3167}"/>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Gerade Verbindung 15">
              <a:extLst>
                <a:ext uri="{FF2B5EF4-FFF2-40B4-BE49-F238E27FC236}">
                  <a16:creationId xmlns:a16="http://schemas.microsoft.com/office/drawing/2014/main" id="{ECCAA5E9-7391-4D95-A0D9-CEFA9123B418}"/>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Gerade Verbindung 16">
              <a:extLst>
                <a:ext uri="{FF2B5EF4-FFF2-40B4-BE49-F238E27FC236}">
                  <a16:creationId xmlns:a16="http://schemas.microsoft.com/office/drawing/2014/main" id="{6CAAD083-396D-4EAA-B5E5-D4183199BB07}"/>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Gerade Verbindung 17">
              <a:extLst>
                <a:ext uri="{FF2B5EF4-FFF2-40B4-BE49-F238E27FC236}">
                  <a16:creationId xmlns:a16="http://schemas.microsoft.com/office/drawing/2014/main" id="{6567D42C-6486-40CC-8204-3414A811121B}"/>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Gerade Verbindung 18">
              <a:extLst>
                <a:ext uri="{FF2B5EF4-FFF2-40B4-BE49-F238E27FC236}">
                  <a16:creationId xmlns:a16="http://schemas.microsoft.com/office/drawing/2014/main" id="{B33C442C-DDAB-4921-AFD6-7133CF4C3C8D}"/>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Rechteck 211">
              <a:extLst>
                <a:ext uri="{FF2B5EF4-FFF2-40B4-BE49-F238E27FC236}">
                  <a16:creationId xmlns:a16="http://schemas.microsoft.com/office/drawing/2014/main" id="{F72BCAC6-4608-420B-B2B7-BEC9EC93FC26}"/>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213" name="Rechteck 212">
              <a:extLst>
                <a:ext uri="{FF2B5EF4-FFF2-40B4-BE49-F238E27FC236}">
                  <a16:creationId xmlns:a16="http://schemas.microsoft.com/office/drawing/2014/main" id="{4E0410D2-D063-4455-9B45-2D62D1ED7ED2}"/>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214" name="Rechteck 213">
              <a:extLst>
                <a:ext uri="{FF2B5EF4-FFF2-40B4-BE49-F238E27FC236}">
                  <a16:creationId xmlns:a16="http://schemas.microsoft.com/office/drawing/2014/main" id="{87FBE7B7-30DB-466E-997A-4A24F29705A3}"/>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215" name="Rechteck 214">
              <a:extLst>
                <a:ext uri="{FF2B5EF4-FFF2-40B4-BE49-F238E27FC236}">
                  <a16:creationId xmlns:a16="http://schemas.microsoft.com/office/drawing/2014/main" id="{EC7F6610-9251-40E2-869D-B43C1B3D1036}"/>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216" name="Rechteck 215">
              <a:extLst>
                <a:ext uri="{FF2B5EF4-FFF2-40B4-BE49-F238E27FC236}">
                  <a16:creationId xmlns:a16="http://schemas.microsoft.com/office/drawing/2014/main" id="{2A1761DB-4526-4467-89A8-A32B5BAB1AB2}"/>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217" name="Rechteck 216">
              <a:extLst>
                <a:ext uri="{FF2B5EF4-FFF2-40B4-BE49-F238E27FC236}">
                  <a16:creationId xmlns:a16="http://schemas.microsoft.com/office/drawing/2014/main" id="{2E6EA35C-B300-4B1A-ADFB-EC56E3FC5348}"/>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218" name="Gerade Verbindung 16">
              <a:extLst>
                <a:ext uri="{FF2B5EF4-FFF2-40B4-BE49-F238E27FC236}">
                  <a16:creationId xmlns:a16="http://schemas.microsoft.com/office/drawing/2014/main" id="{DF3F6883-97BB-477E-8290-57C4674183B2}"/>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Gerade Verbindung 16">
              <a:extLst>
                <a:ext uri="{FF2B5EF4-FFF2-40B4-BE49-F238E27FC236}">
                  <a16:creationId xmlns:a16="http://schemas.microsoft.com/office/drawing/2014/main" id="{502EFEE8-6ADF-4B1E-B336-0D48A46588BA}"/>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Gerade Verbindung 10">
              <a:extLst>
                <a:ext uri="{FF2B5EF4-FFF2-40B4-BE49-F238E27FC236}">
                  <a16:creationId xmlns:a16="http://schemas.microsoft.com/office/drawing/2014/main" id="{A1C7D89D-720D-4596-AECE-3CEFE3891C31}"/>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Gerade Verbindung 10">
              <a:extLst>
                <a:ext uri="{FF2B5EF4-FFF2-40B4-BE49-F238E27FC236}">
                  <a16:creationId xmlns:a16="http://schemas.microsoft.com/office/drawing/2014/main" id="{7FD26877-40AA-4634-8F61-98A3CD277A29}"/>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Gruppieren 308">
            <a:extLst>
              <a:ext uri="{FF2B5EF4-FFF2-40B4-BE49-F238E27FC236}">
                <a16:creationId xmlns:a16="http://schemas.microsoft.com/office/drawing/2014/main" id="{B0521C0C-DD28-4296-A544-795FAF9913AE}"/>
              </a:ext>
            </a:extLst>
          </p:cNvPr>
          <p:cNvGrpSpPr/>
          <p:nvPr/>
        </p:nvGrpSpPr>
        <p:grpSpPr>
          <a:xfrm>
            <a:off x="12288688" y="55844"/>
            <a:ext cx="733639" cy="6758055"/>
            <a:chOff x="9226077" y="55844"/>
            <a:chExt cx="733639" cy="6758055"/>
          </a:xfrm>
        </p:grpSpPr>
        <p:grpSp>
          <p:nvGrpSpPr>
            <p:cNvPr id="310" name="Gruppieren 309">
              <a:extLst>
                <a:ext uri="{FF2B5EF4-FFF2-40B4-BE49-F238E27FC236}">
                  <a16:creationId xmlns:a16="http://schemas.microsoft.com/office/drawing/2014/main" id="{F46166F6-8F8E-4859-9287-7D3A95266654}"/>
                </a:ext>
              </a:extLst>
            </p:cNvPr>
            <p:cNvGrpSpPr/>
            <p:nvPr/>
          </p:nvGrpSpPr>
          <p:grpSpPr>
            <a:xfrm>
              <a:off x="9252650" y="1268720"/>
              <a:ext cx="72001" cy="4896660"/>
              <a:chOff x="9252659" y="1268720"/>
              <a:chExt cx="72001" cy="4896660"/>
            </a:xfrm>
          </p:grpSpPr>
          <p:sp>
            <p:nvSpPr>
              <p:cNvPr id="332" name="Rechteck 331">
                <a:extLst>
                  <a:ext uri="{FF2B5EF4-FFF2-40B4-BE49-F238E27FC236}">
                    <a16:creationId xmlns:a16="http://schemas.microsoft.com/office/drawing/2014/main" id="{2EE376AC-A245-4E8C-AAA8-7CAEB020B317}"/>
                  </a:ext>
                </a:extLst>
              </p:cNvPr>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3" name="Rechteck 332">
                <a:extLst>
                  <a:ext uri="{FF2B5EF4-FFF2-40B4-BE49-F238E27FC236}">
                    <a16:creationId xmlns:a16="http://schemas.microsoft.com/office/drawing/2014/main" id="{D4F17919-A550-41CF-84D5-C9ECACE966F8}"/>
                  </a:ext>
                </a:extLst>
              </p:cNvPr>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4" name="Rechteck 333">
                <a:extLst>
                  <a:ext uri="{FF2B5EF4-FFF2-40B4-BE49-F238E27FC236}">
                    <a16:creationId xmlns:a16="http://schemas.microsoft.com/office/drawing/2014/main" id="{0790A35D-B84B-46B9-8D43-780433B874D2}"/>
                  </a:ext>
                </a:extLst>
              </p:cNvPr>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5" name="Rechteck 334">
                <a:extLst>
                  <a:ext uri="{FF2B5EF4-FFF2-40B4-BE49-F238E27FC236}">
                    <a16:creationId xmlns:a16="http://schemas.microsoft.com/office/drawing/2014/main" id="{2643442C-9A34-41B1-A646-AD8519FD4DD0}"/>
                  </a:ext>
                </a:extLst>
              </p:cNvPr>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6" name="Rechteck 335">
                <a:extLst>
                  <a:ext uri="{FF2B5EF4-FFF2-40B4-BE49-F238E27FC236}">
                    <a16:creationId xmlns:a16="http://schemas.microsoft.com/office/drawing/2014/main" id="{53453B01-0D3E-49F8-8AB4-C7581784FCAA}"/>
                  </a:ext>
                </a:extLst>
              </p:cNvPr>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7" name="Rechteck 336">
                <a:extLst>
                  <a:ext uri="{FF2B5EF4-FFF2-40B4-BE49-F238E27FC236}">
                    <a16:creationId xmlns:a16="http://schemas.microsoft.com/office/drawing/2014/main" id="{7E13728A-A312-4F9A-ADB5-AA879D963999}"/>
                  </a:ext>
                </a:extLst>
              </p:cNvPr>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8" name="Rechteck 337">
                <a:extLst>
                  <a:ext uri="{FF2B5EF4-FFF2-40B4-BE49-F238E27FC236}">
                    <a16:creationId xmlns:a16="http://schemas.microsoft.com/office/drawing/2014/main" id="{FF2DFF44-90E9-4736-8A86-555BB1B63399}"/>
                  </a:ext>
                </a:extLst>
              </p:cNvPr>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39" name="Rechteck 338">
                <a:extLst>
                  <a:ext uri="{FF2B5EF4-FFF2-40B4-BE49-F238E27FC236}">
                    <a16:creationId xmlns:a16="http://schemas.microsoft.com/office/drawing/2014/main" id="{07FC8984-539A-4676-8E8B-664F4D100D47}"/>
                  </a:ext>
                </a:extLst>
              </p:cNvPr>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0" name="Rechteck 339">
                <a:extLst>
                  <a:ext uri="{FF2B5EF4-FFF2-40B4-BE49-F238E27FC236}">
                    <a16:creationId xmlns:a16="http://schemas.microsoft.com/office/drawing/2014/main" id="{1F0789D1-FE60-4694-B4EC-5057D263149F}"/>
                  </a:ext>
                </a:extLst>
              </p:cNvPr>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341" name="Rechteck 340">
                <a:extLst>
                  <a:ext uri="{FF2B5EF4-FFF2-40B4-BE49-F238E27FC236}">
                    <a16:creationId xmlns:a16="http://schemas.microsoft.com/office/drawing/2014/main" id="{0BB57909-3F28-476C-A2B5-E80D685433FA}"/>
                  </a:ext>
                </a:extLst>
              </p:cNvPr>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2" name="Rechteck 341">
                <a:extLst>
                  <a:ext uri="{FF2B5EF4-FFF2-40B4-BE49-F238E27FC236}">
                    <a16:creationId xmlns:a16="http://schemas.microsoft.com/office/drawing/2014/main" id="{80EA7FB1-080E-4B59-9D2E-B5264FBD416B}"/>
                  </a:ext>
                </a:extLst>
              </p:cNvPr>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3" name="Rechteck 342">
                <a:extLst>
                  <a:ext uri="{FF2B5EF4-FFF2-40B4-BE49-F238E27FC236}">
                    <a16:creationId xmlns:a16="http://schemas.microsoft.com/office/drawing/2014/main" id="{06E3A343-6D0F-4918-8A56-46541E8459E5}"/>
                  </a:ext>
                </a:extLst>
              </p:cNvPr>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4" name="Rechteck 343">
                <a:extLst>
                  <a:ext uri="{FF2B5EF4-FFF2-40B4-BE49-F238E27FC236}">
                    <a16:creationId xmlns:a16="http://schemas.microsoft.com/office/drawing/2014/main" id="{28FAFBFD-A005-49D1-9F3C-CEAFFAC570C9}"/>
                  </a:ext>
                </a:extLst>
              </p:cNvPr>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5" name="Rechteck 344">
                <a:extLst>
                  <a:ext uri="{FF2B5EF4-FFF2-40B4-BE49-F238E27FC236}">
                    <a16:creationId xmlns:a16="http://schemas.microsoft.com/office/drawing/2014/main" id="{E2943483-00BE-4166-B4CB-A592FEFFD8E1}"/>
                  </a:ext>
                </a:extLst>
              </p:cNvPr>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6" name="Rechteck 345">
                <a:extLst>
                  <a:ext uri="{FF2B5EF4-FFF2-40B4-BE49-F238E27FC236}">
                    <a16:creationId xmlns:a16="http://schemas.microsoft.com/office/drawing/2014/main" id="{D55D6E9E-0C84-42EB-A211-ADF9FAAAE067}"/>
                  </a:ext>
                </a:extLst>
              </p:cNvPr>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7" name="Rechteck 346">
                <a:extLst>
                  <a:ext uri="{FF2B5EF4-FFF2-40B4-BE49-F238E27FC236}">
                    <a16:creationId xmlns:a16="http://schemas.microsoft.com/office/drawing/2014/main" id="{C7F68087-74C5-4669-9200-63D79AB7D7FB}"/>
                  </a:ext>
                </a:extLst>
              </p:cNvPr>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8" name="Rechteck 347">
                <a:extLst>
                  <a:ext uri="{FF2B5EF4-FFF2-40B4-BE49-F238E27FC236}">
                    <a16:creationId xmlns:a16="http://schemas.microsoft.com/office/drawing/2014/main" id="{BDA6CE25-0741-461A-810A-A9AB4AF62D04}"/>
                  </a:ext>
                </a:extLst>
              </p:cNvPr>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49" name="Rechteck 348">
                <a:extLst>
                  <a:ext uri="{FF2B5EF4-FFF2-40B4-BE49-F238E27FC236}">
                    <a16:creationId xmlns:a16="http://schemas.microsoft.com/office/drawing/2014/main" id="{B7F043EF-9024-4FBD-AEA8-84622F451FF2}"/>
                  </a:ext>
                </a:extLst>
              </p:cNvPr>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0" name="Rechteck 349">
                <a:extLst>
                  <a:ext uri="{FF2B5EF4-FFF2-40B4-BE49-F238E27FC236}">
                    <a16:creationId xmlns:a16="http://schemas.microsoft.com/office/drawing/2014/main" id="{142CC1AC-4584-4908-B344-305E5029817A}"/>
                  </a:ext>
                </a:extLst>
              </p:cNvPr>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1" name="Rechteck 350">
                <a:extLst>
                  <a:ext uri="{FF2B5EF4-FFF2-40B4-BE49-F238E27FC236}">
                    <a16:creationId xmlns:a16="http://schemas.microsoft.com/office/drawing/2014/main" id="{C28AF74D-4333-4939-8F38-F41BDCA3E62B}"/>
                  </a:ext>
                </a:extLst>
              </p:cNvPr>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2" name="Rechteck 351">
                <a:extLst>
                  <a:ext uri="{FF2B5EF4-FFF2-40B4-BE49-F238E27FC236}">
                    <a16:creationId xmlns:a16="http://schemas.microsoft.com/office/drawing/2014/main" id="{49FD0D76-7BB8-488B-AA2F-AE859032D91C}"/>
                  </a:ext>
                </a:extLst>
              </p:cNvPr>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353" name="Rechteck 352">
                <a:extLst>
                  <a:ext uri="{FF2B5EF4-FFF2-40B4-BE49-F238E27FC236}">
                    <a16:creationId xmlns:a16="http://schemas.microsoft.com/office/drawing/2014/main" id="{C1B9172E-D4EA-400E-AE28-127515174F6C}"/>
                  </a:ext>
                </a:extLst>
              </p:cNvPr>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4" name="Rechteck 353">
                <a:extLst>
                  <a:ext uri="{FF2B5EF4-FFF2-40B4-BE49-F238E27FC236}">
                    <a16:creationId xmlns:a16="http://schemas.microsoft.com/office/drawing/2014/main" id="{2DF7B524-E64A-47FF-9C1B-EE9533A7A5A0}"/>
                  </a:ext>
                </a:extLst>
              </p:cNvPr>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5" name="Rechteck 354">
                <a:extLst>
                  <a:ext uri="{FF2B5EF4-FFF2-40B4-BE49-F238E27FC236}">
                    <a16:creationId xmlns:a16="http://schemas.microsoft.com/office/drawing/2014/main" id="{F66EE725-6B26-4FA3-9810-387451DB8AE5}"/>
                  </a:ext>
                </a:extLst>
              </p:cNvPr>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6" name="Rechteck 355">
                <a:extLst>
                  <a:ext uri="{FF2B5EF4-FFF2-40B4-BE49-F238E27FC236}">
                    <a16:creationId xmlns:a16="http://schemas.microsoft.com/office/drawing/2014/main" id="{9CBDC995-0FDE-4254-8CDF-A579E00F6A85}"/>
                  </a:ext>
                </a:extLst>
              </p:cNvPr>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7" name="Rechteck 356">
                <a:extLst>
                  <a:ext uri="{FF2B5EF4-FFF2-40B4-BE49-F238E27FC236}">
                    <a16:creationId xmlns:a16="http://schemas.microsoft.com/office/drawing/2014/main" id="{214E9D4A-AA68-443B-A101-B5419BA14D41}"/>
                  </a:ext>
                </a:extLst>
              </p:cNvPr>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8" name="Rechteck 357">
                <a:extLst>
                  <a:ext uri="{FF2B5EF4-FFF2-40B4-BE49-F238E27FC236}">
                    <a16:creationId xmlns:a16="http://schemas.microsoft.com/office/drawing/2014/main" id="{1673EC68-ED2F-42CB-9692-D834D425F5EA}"/>
                  </a:ext>
                </a:extLst>
              </p:cNvPr>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59" name="Rechteck 358">
                <a:extLst>
                  <a:ext uri="{FF2B5EF4-FFF2-40B4-BE49-F238E27FC236}">
                    <a16:creationId xmlns:a16="http://schemas.microsoft.com/office/drawing/2014/main" id="{76221543-F822-4501-94FA-D645A268380D}"/>
                  </a:ext>
                </a:extLst>
              </p:cNvPr>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0" name="Rechteck 359">
                <a:extLst>
                  <a:ext uri="{FF2B5EF4-FFF2-40B4-BE49-F238E27FC236}">
                    <a16:creationId xmlns:a16="http://schemas.microsoft.com/office/drawing/2014/main" id="{6ED267DF-B9DD-4ADD-9449-2038FDCDAE28}"/>
                  </a:ext>
                </a:extLst>
              </p:cNvPr>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1" name="Rechteck 360">
                <a:extLst>
                  <a:ext uri="{FF2B5EF4-FFF2-40B4-BE49-F238E27FC236}">
                    <a16:creationId xmlns:a16="http://schemas.microsoft.com/office/drawing/2014/main" id="{349FAF7B-D4FF-41E2-92E8-CA00C9E10519}"/>
                  </a:ext>
                </a:extLst>
              </p:cNvPr>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2" name="Rechteck 361">
                <a:extLst>
                  <a:ext uri="{FF2B5EF4-FFF2-40B4-BE49-F238E27FC236}">
                    <a16:creationId xmlns:a16="http://schemas.microsoft.com/office/drawing/2014/main" id="{CC2D9FB2-FCE9-4AA6-BB2E-28161EBF569E}"/>
                  </a:ext>
                </a:extLst>
              </p:cNvPr>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3" name="Rechteck 362">
                <a:extLst>
                  <a:ext uri="{FF2B5EF4-FFF2-40B4-BE49-F238E27FC236}">
                    <a16:creationId xmlns:a16="http://schemas.microsoft.com/office/drawing/2014/main" id="{56878410-5A61-40BF-8FA2-09CBE9EEA6FA}"/>
                  </a:ext>
                </a:extLst>
              </p:cNvPr>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4" name="Rechteck 363">
                <a:extLst>
                  <a:ext uri="{FF2B5EF4-FFF2-40B4-BE49-F238E27FC236}">
                    <a16:creationId xmlns:a16="http://schemas.microsoft.com/office/drawing/2014/main" id="{30971AE1-484F-447F-AF2B-63ED42BF3A5F}"/>
                  </a:ext>
                </a:extLst>
              </p:cNvPr>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365" name="Rechteck 364">
                <a:extLst>
                  <a:ext uri="{FF2B5EF4-FFF2-40B4-BE49-F238E27FC236}">
                    <a16:creationId xmlns:a16="http://schemas.microsoft.com/office/drawing/2014/main" id="{BC7E0954-C7D7-4580-B7B3-F6CC4BC0856A}"/>
                  </a:ext>
                </a:extLst>
              </p:cNvPr>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6" name="Rechteck 365">
                <a:extLst>
                  <a:ext uri="{FF2B5EF4-FFF2-40B4-BE49-F238E27FC236}">
                    <a16:creationId xmlns:a16="http://schemas.microsoft.com/office/drawing/2014/main" id="{2DA8F49A-3EE3-4703-A905-211AF8E75E26}"/>
                  </a:ext>
                </a:extLst>
              </p:cNvPr>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7" name="Rechteck 366">
                <a:extLst>
                  <a:ext uri="{FF2B5EF4-FFF2-40B4-BE49-F238E27FC236}">
                    <a16:creationId xmlns:a16="http://schemas.microsoft.com/office/drawing/2014/main" id="{3ED2F4FF-126B-4589-9CD4-6BCE7FDC18F0}"/>
                  </a:ext>
                </a:extLst>
              </p:cNvPr>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8" name="Rechteck 367">
                <a:extLst>
                  <a:ext uri="{FF2B5EF4-FFF2-40B4-BE49-F238E27FC236}">
                    <a16:creationId xmlns:a16="http://schemas.microsoft.com/office/drawing/2014/main" id="{DB1BF92C-4FBA-403E-9D67-0250D047BF03}"/>
                  </a:ext>
                </a:extLst>
              </p:cNvPr>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69" name="Rechteck 368">
                <a:extLst>
                  <a:ext uri="{FF2B5EF4-FFF2-40B4-BE49-F238E27FC236}">
                    <a16:creationId xmlns:a16="http://schemas.microsoft.com/office/drawing/2014/main" id="{DD9A05D0-4B44-4905-83C1-C69AA44F458F}"/>
                  </a:ext>
                </a:extLst>
              </p:cNvPr>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0" name="Rechteck 369">
                <a:extLst>
                  <a:ext uri="{FF2B5EF4-FFF2-40B4-BE49-F238E27FC236}">
                    <a16:creationId xmlns:a16="http://schemas.microsoft.com/office/drawing/2014/main" id="{BDDF1676-A081-4B7E-B5E1-CA18783F2E8B}"/>
                  </a:ext>
                </a:extLst>
              </p:cNvPr>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1" name="Rechteck 370">
                <a:extLst>
                  <a:ext uri="{FF2B5EF4-FFF2-40B4-BE49-F238E27FC236}">
                    <a16:creationId xmlns:a16="http://schemas.microsoft.com/office/drawing/2014/main" id="{05584AA7-B0A7-4E07-A67E-725B70FB7882}"/>
                  </a:ext>
                </a:extLst>
              </p:cNvPr>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2" name="Rechteck 371">
                <a:extLst>
                  <a:ext uri="{FF2B5EF4-FFF2-40B4-BE49-F238E27FC236}">
                    <a16:creationId xmlns:a16="http://schemas.microsoft.com/office/drawing/2014/main" id="{698634B5-D5D1-44F2-BB44-7AB16686FBE9}"/>
                  </a:ext>
                </a:extLst>
              </p:cNvPr>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3" name="Rechteck 372">
                <a:extLst>
                  <a:ext uri="{FF2B5EF4-FFF2-40B4-BE49-F238E27FC236}">
                    <a16:creationId xmlns:a16="http://schemas.microsoft.com/office/drawing/2014/main" id="{8ADA1F4D-7D4B-4680-BB2F-8886F50BC813}"/>
                  </a:ext>
                </a:extLst>
              </p:cNvPr>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4" name="Rechteck 373">
                <a:extLst>
                  <a:ext uri="{FF2B5EF4-FFF2-40B4-BE49-F238E27FC236}">
                    <a16:creationId xmlns:a16="http://schemas.microsoft.com/office/drawing/2014/main" id="{DD73FECD-2434-47AC-B877-746B0223D04D}"/>
                  </a:ext>
                </a:extLst>
              </p:cNvPr>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5" name="Rechteck 374">
                <a:extLst>
                  <a:ext uri="{FF2B5EF4-FFF2-40B4-BE49-F238E27FC236}">
                    <a16:creationId xmlns:a16="http://schemas.microsoft.com/office/drawing/2014/main" id="{A1959FD4-F1EC-4A7A-9EF0-CFC1DD86B57F}"/>
                  </a:ext>
                </a:extLst>
              </p:cNvPr>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6" name="Rechteck 375">
                <a:extLst>
                  <a:ext uri="{FF2B5EF4-FFF2-40B4-BE49-F238E27FC236}">
                    <a16:creationId xmlns:a16="http://schemas.microsoft.com/office/drawing/2014/main" id="{423B805E-08AB-4C6E-A01B-6AD44CD0A250}"/>
                  </a:ext>
                </a:extLst>
              </p:cNvPr>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377" name="Rechteck 376">
                <a:extLst>
                  <a:ext uri="{FF2B5EF4-FFF2-40B4-BE49-F238E27FC236}">
                    <a16:creationId xmlns:a16="http://schemas.microsoft.com/office/drawing/2014/main" id="{249BB3DD-A0A5-4C26-B1DD-9A8035995473}"/>
                  </a:ext>
                </a:extLst>
              </p:cNvPr>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8" name="Rechteck 377">
                <a:extLst>
                  <a:ext uri="{FF2B5EF4-FFF2-40B4-BE49-F238E27FC236}">
                    <a16:creationId xmlns:a16="http://schemas.microsoft.com/office/drawing/2014/main" id="{0DCC2E2E-22DB-4EA0-8FC1-4091B5DEF682}"/>
                  </a:ext>
                </a:extLst>
              </p:cNvPr>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79" name="Rechteck 378">
                <a:extLst>
                  <a:ext uri="{FF2B5EF4-FFF2-40B4-BE49-F238E27FC236}">
                    <a16:creationId xmlns:a16="http://schemas.microsoft.com/office/drawing/2014/main" id="{21AE3A3B-8125-4EC4-8BDD-F5C62E8E1B15}"/>
                  </a:ext>
                </a:extLst>
              </p:cNvPr>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0" name="Rechteck 379">
                <a:extLst>
                  <a:ext uri="{FF2B5EF4-FFF2-40B4-BE49-F238E27FC236}">
                    <a16:creationId xmlns:a16="http://schemas.microsoft.com/office/drawing/2014/main" id="{2849E84C-5CC2-4CED-A649-EDBC27FC177D}"/>
                  </a:ext>
                </a:extLst>
              </p:cNvPr>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1" name="Rechteck 380">
                <a:extLst>
                  <a:ext uri="{FF2B5EF4-FFF2-40B4-BE49-F238E27FC236}">
                    <a16:creationId xmlns:a16="http://schemas.microsoft.com/office/drawing/2014/main" id="{824C35D4-01B9-4857-AB53-F01A4CE55147}"/>
                  </a:ext>
                </a:extLst>
              </p:cNvPr>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2" name="Rechteck 381">
                <a:extLst>
                  <a:ext uri="{FF2B5EF4-FFF2-40B4-BE49-F238E27FC236}">
                    <a16:creationId xmlns:a16="http://schemas.microsoft.com/office/drawing/2014/main" id="{571EC4FA-1C8F-4CD2-AE1C-E2BA223AF1CE}"/>
                  </a:ext>
                </a:extLst>
              </p:cNvPr>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3" name="Rechteck 382">
                <a:extLst>
                  <a:ext uri="{FF2B5EF4-FFF2-40B4-BE49-F238E27FC236}">
                    <a16:creationId xmlns:a16="http://schemas.microsoft.com/office/drawing/2014/main" id="{443F3A7F-805D-4104-9AB1-877A404F8F37}"/>
                  </a:ext>
                </a:extLst>
              </p:cNvPr>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4" name="Rechteck 383">
                <a:extLst>
                  <a:ext uri="{FF2B5EF4-FFF2-40B4-BE49-F238E27FC236}">
                    <a16:creationId xmlns:a16="http://schemas.microsoft.com/office/drawing/2014/main" id="{A024E251-9CF1-456A-A154-C1BFC460AA9B}"/>
                  </a:ext>
                </a:extLst>
              </p:cNvPr>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5" name="Rechteck 384">
                <a:extLst>
                  <a:ext uri="{FF2B5EF4-FFF2-40B4-BE49-F238E27FC236}">
                    <a16:creationId xmlns:a16="http://schemas.microsoft.com/office/drawing/2014/main" id="{C68CD6DD-B7EA-468D-A4CC-1E6E6957AF25}"/>
                  </a:ext>
                </a:extLst>
              </p:cNvPr>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6" name="Rechteck 385">
                <a:extLst>
                  <a:ext uri="{FF2B5EF4-FFF2-40B4-BE49-F238E27FC236}">
                    <a16:creationId xmlns:a16="http://schemas.microsoft.com/office/drawing/2014/main" id="{BA567711-175A-49C4-A291-DC620A04A403}"/>
                  </a:ext>
                </a:extLst>
              </p:cNvPr>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7" name="Rechteck 386">
                <a:extLst>
                  <a:ext uri="{FF2B5EF4-FFF2-40B4-BE49-F238E27FC236}">
                    <a16:creationId xmlns:a16="http://schemas.microsoft.com/office/drawing/2014/main" id="{955BA7E1-B978-469D-AE8B-097401C0811E}"/>
                  </a:ext>
                </a:extLst>
              </p:cNvPr>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8" name="Rechteck 387">
                <a:extLst>
                  <a:ext uri="{FF2B5EF4-FFF2-40B4-BE49-F238E27FC236}">
                    <a16:creationId xmlns:a16="http://schemas.microsoft.com/office/drawing/2014/main" id="{F3A5F3CF-9B5F-4B06-A38A-9D66FE72E10A}"/>
                  </a:ext>
                </a:extLst>
              </p:cNvPr>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89" name="Rechteck 388">
                <a:extLst>
                  <a:ext uri="{FF2B5EF4-FFF2-40B4-BE49-F238E27FC236}">
                    <a16:creationId xmlns:a16="http://schemas.microsoft.com/office/drawing/2014/main" id="{A70653D9-C27E-447A-8BD4-87D36AA8023E}"/>
                  </a:ext>
                </a:extLst>
              </p:cNvPr>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0" name="Rechteck 389">
                <a:extLst>
                  <a:ext uri="{FF2B5EF4-FFF2-40B4-BE49-F238E27FC236}">
                    <a16:creationId xmlns:a16="http://schemas.microsoft.com/office/drawing/2014/main" id="{766A1A0C-D497-4E1B-917D-0FA2FB880DDE}"/>
                  </a:ext>
                </a:extLst>
              </p:cNvPr>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1" name="Rechteck 390">
                <a:extLst>
                  <a:ext uri="{FF2B5EF4-FFF2-40B4-BE49-F238E27FC236}">
                    <a16:creationId xmlns:a16="http://schemas.microsoft.com/office/drawing/2014/main" id="{086468AF-B335-4789-AC73-A16D0511F203}"/>
                  </a:ext>
                </a:extLst>
              </p:cNvPr>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2" name="Rechteck 391">
                <a:extLst>
                  <a:ext uri="{FF2B5EF4-FFF2-40B4-BE49-F238E27FC236}">
                    <a16:creationId xmlns:a16="http://schemas.microsoft.com/office/drawing/2014/main" id="{5DB3A1D8-31FE-427E-9EE0-796ABAB94D0D}"/>
                  </a:ext>
                </a:extLst>
              </p:cNvPr>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3" name="Rechteck 392">
                <a:extLst>
                  <a:ext uri="{FF2B5EF4-FFF2-40B4-BE49-F238E27FC236}">
                    <a16:creationId xmlns:a16="http://schemas.microsoft.com/office/drawing/2014/main" id="{75DBD267-2373-4FD6-A0A2-654202238BC2}"/>
                  </a:ext>
                </a:extLst>
              </p:cNvPr>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4" name="Rechteck 393">
                <a:extLst>
                  <a:ext uri="{FF2B5EF4-FFF2-40B4-BE49-F238E27FC236}">
                    <a16:creationId xmlns:a16="http://schemas.microsoft.com/office/drawing/2014/main" id="{52B57489-E278-4C1E-9E52-EFFB139DC47E}"/>
                  </a:ext>
                </a:extLst>
              </p:cNvPr>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5" name="Rechteck 394">
                <a:extLst>
                  <a:ext uri="{FF2B5EF4-FFF2-40B4-BE49-F238E27FC236}">
                    <a16:creationId xmlns:a16="http://schemas.microsoft.com/office/drawing/2014/main" id="{845DF53F-23FF-45B7-B99B-274ADCED523A}"/>
                  </a:ext>
                </a:extLst>
              </p:cNvPr>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6" name="Rechteck 395">
                <a:extLst>
                  <a:ext uri="{FF2B5EF4-FFF2-40B4-BE49-F238E27FC236}">
                    <a16:creationId xmlns:a16="http://schemas.microsoft.com/office/drawing/2014/main" id="{A119FFDD-CBBB-4B4E-A2EE-20AEC5825035}"/>
                  </a:ext>
                </a:extLst>
              </p:cNvPr>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7" name="Rechteck 396">
                <a:extLst>
                  <a:ext uri="{FF2B5EF4-FFF2-40B4-BE49-F238E27FC236}">
                    <a16:creationId xmlns:a16="http://schemas.microsoft.com/office/drawing/2014/main" id="{49639854-D6D5-4BD8-82B3-A6C05086E86B}"/>
                  </a:ext>
                </a:extLst>
              </p:cNvPr>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8" name="Rechteck 397">
                <a:extLst>
                  <a:ext uri="{FF2B5EF4-FFF2-40B4-BE49-F238E27FC236}">
                    <a16:creationId xmlns:a16="http://schemas.microsoft.com/office/drawing/2014/main" id="{15E95E76-ABC3-44BF-8168-63F87D352876}"/>
                  </a:ext>
                </a:extLst>
              </p:cNvPr>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399" name="Rechteck 398">
                <a:extLst>
                  <a:ext uri="{FF2B5EF4-FFF2-40B4-BE49-F238E27FC236}">
                    <a16:creationId xmlns:a16="http://schemas.microsoft.com/office/drawing/2014/main" id="{8465C73D-F552-42AA-BB53-FDE694ADD049}"/>
                  </a:ext>
                </a:extLst>
              </p:cNvPr>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311" name="Rechteck 310">
              <a:extLst>
                <a:ext uri="{FF2B5EF4-FFF2-40B4-BE49-F238E27FC236}">
                  <a16:creationId xmlns:a16="http://schemas.microsoft.com/office/drawing/2014/main" id="{DE7E5488-3C78-43CD-9B8C-7AE5356F62E5}"/>
                </a:ext>
              </a:extLst>
            </p:cNvPr>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312" name="Rechteck 311">
              <a:extLst>
                <a:ext uri="{FF2B5EF4-FFF2-40B4-BE49-F238E27FC236}">
                  <a16:creationId xmlns:a16="http://schemas.microsoft.com/office/drawing/2014/main" id="{1ED36FF5-4899-421C-B392-FE8A8D2ED0F7}"/>
                </a:ext>
              </a:extLst>
            </p:cNvPr>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313" name="Rechteck 312">
              <a:extLst>
                <a:ext uri="{FF2B5EF4-FFF2-40B4-BE49-F238E27FC236}">
                  <a16:creationId xmlns:a16="http://schemas.microsoft.com/office/drawing/2014/main" id="{0641BD86-22C4-4067-856C-8B279F64B346}"/>
                </a:ext>
              </a:extLst>
            </p:cNvPr>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314" name="Gerade Verbindung 25">
              <a:extLst>
                <a:ext uri="{FF2B5EF4-FFF2-40B4-BE49-F238E27FC236}">
                  <a16:creationId xmlns:a16="http://schemas.microsoft.com/office/drawing/2014/main" id="{80D55050-86C8-4239-A16E-9BBB58E31DCC}"/>
                </a:ext>
              </a:extLst>
            </p:cNvPr>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Rechteck 314">
              <a:extLst>
                <a:ext uri="{FF2B5EF4-FFF2-40B4-BE49-F238E27FC236}">
                  <a16:creationId xmlns:a16="http://schemas.microsoft.com/office/drawing/2014/main" id="{A6E5348D-69A9-4E64-87C4-1D8EA69EBB1F}"/>
                </a:ext>
              </a:extLst>
            </p:cNvPr>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316" name="Rechteck 315">
              <a:extLst>
                <a:ext uri="{FF2B5EF4-FFF2-40B4-BE49-F238E27FC236}">
                  <a16:creationId xmlns:a16="http://schemas.microsoft.com/office/drawing/2014/main" id="{AAFC3016-E996-474F-8DAB-82A982C5CA72}"/>
                </a:ext>
              </a:extLst>
            </p:cNvPr>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317" name="Gerade Verbindung 28">
              <a:extLst>
                <a:ext uri="{FF2B5EF4-FFF2-40B4-BE49-F238E27FC236}">
                  <a16:creationId xmlns:a16="http://schemas.microsoft.com/office/drawing/2014/main" id="{738C8F35-34C2-41F4-9E5A-690F000EBD73}"/>
                </a:ext>
              </a:extLst>
            </p:cNvPr>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Rechteck 317">
              <a:extLst>
                <a:ext uri="{FF2B5EF4-FFF2-40B4-BE49-F238E27FC236}">
                  <a16:creationId xmlns:a16="http://schemas.microsoft.com/office/drawing/2014/main" id="{72CCC385-EAFC-42A8-8BED-F80E38A02B5A}"/>
                </a:ext>
              </a:extLst>
            </p:cNvPr>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19" name="Gerade Verbindung 30">
              <a:extLst>
                <a:ext uri="{FF2B5EF4-FFF2-40B4-BE49-F238E27FC236}">
                  <a16:creationId xmlns:a16="http://schemas.microsoft.com/office/drawing/2014/main" id="{6A0E8BF1-03C3-4629-9CCD-F8C5B1C99C34}"/>
                </a:ext>
              </a:extLst>
            </p:cNvPr>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0" name="Rechteck 319">
              <a:extLst>
                <a:ext uri="{FF2B5EF4-FFF2-40B4-BE49-F238E27FC236}">
                  <a16:creationId xmlns:a16="http://schemas.microsoft.com/office/drawing/2014/main" id="{577B2BBA-3C41-4536-A898-68E0F7198774}"/>
                </a:ext>
              </a:extLst>
            </p:cNvPr>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321" name="Gerade Verbindung 32">
              <a:extLst>
                <a:ext uri="{FF2B5EF4-FFF2-40B4-BE49-F238E27FC236}">
                  <a16:creationId xmlns:a16="http://schemas.microsoft.com/office/drawing/2014/main" id="{255322D4-FA6D-4D57-AC32-D51C8528CA62}"/>
                </a:ext>
              </a:extLst>
            </p:cNvPr>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Rechteck 321">
              <a:extLst>
                <a:ext uri="{FF2B5EF4-FFF2-40B4-BE49-F238E27FC236}">
                  <a16:creationId xmlns:a16="http://schemas.microsoft.com/office/drawing/2014/main" id="{8DCDE04B-B133-4E07-B754-3EE970754C94}"/>
                </a:ext>
              </a:extLst>
            </p:cNvPr>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323" name="Gerade Verbindung 34">
              <a:extLst>
                <a:ext uri="{FF2B5EF4-FFF2-40B4-BE49-F238E27FC236}">
                  <a16:creationId xmlns:a16="http://schemas.microsoft.com/office/drawing/2014/main" id="{AFBFC4B5-7D84-4F24-A64E-2CC18E4940F4}"/>
                </a:ext>
              </a:extLst>
            </p:cNvPr>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Rechteck 323">
              <a:extLst>
                <a:ext uri="{FF2B5EF4-FFF2-40B4-BE49-F238E27FC236}">
                  <a16:creationId xmlns:a16="http://schemas.microsoft.com/office/drawing/2014/main" id="{8699E786-739C-4BFA-8BB1-19AB6A50FDFF}"/>
                </a:ext>
              </a:extLst>
            </p:cNvPr>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325" name="Gerade Verbindung 36">
              <a:extLst>
                <a:ext uri="{FF2B5EF4-FFF2-40B4-BE49-F238E27FC236}">
                  <a16:creationId xmlns:a16="http://schemas.microsoft.com/office/drawing/2014/main" id="{3852B582-657D-4512-9147-E9989A59F8EC}"/>
                </a:ext>
              </a:extLst>
            </p:cNvPr>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Rechteck 325">
              <a:extLst>
                <a:ext uri="{FF2B5EF4-FFF2-40B4-BE49-F238E27FC236}">
                  <a16:creationId xmlns:a16="http://schemas.microsoft.com/office/drawing/2014/main" id="{F87BDE71-AA04-4BCC-968B-84D69F345FAC}"/>
                </a:ext>
              </a:extLst>
            </p:cNvPr>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327" name="Gerade Verbindung 38">
              <a:extLst>
                <a:ext uri="{FF2B5EF4-FFF2-40B4-BE49-F238E27FC236}">
                  <a16:creationId xmlns:a16="http://schemas.microsoft.com/office/drawing/2014/main" id="{D6482875-1945-4883-ABD4-5E4A4593A6C2}"/>
                </a:ext>
              </a:extLst>
            </p:cNvPr>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Gerade Verbindung 39">
              <a:extLst>
                <a:ext uri="{FF2B5EF4-FFF2-40B4-BE49-F238E27FC236}">
                  <a16:creationId xmlns:a16="http://schemas.microsoft.com/office/drawing/2014/main" id="{BB1A8236-5AB6-415E-9DA1-91D40AACEAE8}"/>
                </a:ext>
              </a:extLst>
            </p:cNvPr>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Gerade Verbindung 40">
              <a:extLst>
                <a:ext uri="{FF2B5EF4-FFF2-40B4-BE49-F238E27FC236}">
                  <a16:creationId xmlns:a16="http://schemas.microsoft.com/office/drawing/2014/main" id="{FBD797AF-4ED6-421C-B109-0CCBA38EAFAF}"/>
                </a:ext>
              </a:extLst>
            </p:cNvPr>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Gerade Verbindung 41">
              <a:extLst>
                <a:ext uri="{FF2B5EF4-FFF2-40B4-BE49-F238E27FC236}">
                  <a16:creationId xmlns:a16="http://schemas.microsoft.com/office/drawing/2014/main" id="{50DF0196-5378-4558-B19C-53F26A582861}"/>
                </a:ext>
              </a:extLst>
            </p:cNvPr>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Rechteck 330">
              <a:extLst>
                <a:ext uri="{FF2B5EF4-FFF2-40B4-BE49-F238E27FC236}">
                  <a16:creationId xmlns:a16="http://schemas.microsoft.com/office/drawing/2014/main" id="{60251DFF-A39A-467C-B9B8-0C9902EE626B}"/>
                </a:ext>
              </a:extLst>
            </p:cNvPr>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grpSp>
        <p:nvGrpSpPr>
          <p:cNvPr id="119" name="Gruppieren 118">
            <a:extLst>
              <a:ext uri="{FF2B5EF4-FFF2-40B4-BE49-F238E27FC236}">
                <a16:creationId xmlns:a16="http://schemas.microsoft.com/office/drawing/2014/main" id="{A6B2C377-3FD4-4695-9356-E76CD90CE651}"/>
              </a:ext>
            </a:extLst>
          </p:cNvPr>
          <p:cNvGrpSpPr/>
          <p:nvPr/>
        </p:nvGrpSpPr>
        <p:grpSpPr>
          <a:xfrm>
            <a:off x="479144" y="6885384"/>
            <a:ext cx="11233500" cy="144097"/>
            <a:chOff x="395420" y="6885384"/>
            <a:chExt cx="11233500" cy="144097"/>
          </a:xfrm>
        </p:grpSpPr>
        <p:cxnSp>
          <p:nvCxnSpPr>
            <p:cNvPr id="120" name="Gerade Verbindung 10">
              <a:extLst>
                <a:ext uri="{FF2B5EF4-FFF2-40B4-BE49-F238E27FC236}">
                  <a16:creationId xmlns:a16="http://schemas.microsoft.com/office/drawing/2014/main" id="{471BB689-8C0B-4718-A986-52F8A71F2239}"/>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1">
              <a:extLst>
                <a:ext uri="{FF2B5EF4-FFF2-40B4-BE49-F238E27FC236}">
                  <a16:creationId xmlns:a16="http://schemas.microsoft.com/office/drawing/2014/main" id="{F5D4DA70-208E-4738-8242-07F2B1445FE9}"/>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2">
              <a:extLst>
                <a:ext uri="{FF2B5EF4-FFF2-40B4-BE49-F238E27FC236}">
                  <a16:creationId xmlns:a16="http://schemas.microsoft.com/office/drawing/2014/main" id="{CC793511-5257-439F-B12E-4D7860325C01}"/>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3">
              <a:extLst>
                <a:ext uri="{FF2B5EF4-FFF2-40B4-BE49-F238E27FC236}">
                  <a16:creationId xmlns:a16="http://schemas.microsoft.com/office/drawing/2014/main" id="{DAF276B2-D396-4DD0-8CCA-D153EAE0168F}"/>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4">
              <a:extLst>
                <a:ext uri="{FF2B5EF4-FFF2-40B4-BE49-F238E27FC236}">
                  <a16:creationId xmlns:a16="http://schemas.microsoft.com/office/drawing/2014/main" id="{F4465271-45F6-4F88-9BD4-BC9E2D0BAB53}"/>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5">
              <a:extLst>
                <a:ext uri="{FF2B5EF4-FFF2-40B4-BE49-F238E27FC236}">
                  <a16:creationId xmlns:a16="http://schemas.microsoft.com/office/drawing/2014/main" id="{7CD48C64-0732-4A6A-A078-81957A299C3E}"/>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6">
              <a:extLst>
                <a:ext uri="{FF2B5EF4-FFF2-40B4-BE49-F238E27FC236}">
                  <a16:creationId xmlns:a16="http://schemas.microsoft.com/office/drawing/2014/main" id="{9887CD1F-F6E0-44C8-90A9-F1F0BD46BD6E}"/>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7">
              <a:extLst>
                <a:ext uri="{FF2B5EF4-FFF2-40B4-BE49-F238E27FC236}">
                  <a16:creationId xmlns:a16="http://schemas.microsoft.com/office/drawing/2014/main" id="{E0423714-8147-4F00-A4F0-24FE6636D88F}"/>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8">
              <a:extLst>
                <a:ext uri="{FF2B5EF4-FFF2-40B4-BE49-F238E27FC236}">
                  <a16:creationId xmlns:a16="http://schemas.microsoft.com/office/drawing/2014/main" id="{45682E24-9F08-4DC6-ABD0-E05F47FA56F9}"/>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hteck 128">
              <a:extLst>
                <a:ext uri="{FF2B5EF4-FFF2-40B4-BE49-F238E27FC236}">
                  <a16:creationId xmlns:a16="http://schemas.microsoft.com/office/drawing/2014/main" id="{F024D132-A8A6-4E24-B782-7A847EB73796}"/>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0" name="Rechteck 129">
              <a:extLst>
                <a:ext uri="{FF2B5EF4-FFF2-40B4-BE49-F238E27FC236}">
                  <a16:creationId xmlns:a16="http://schemas.microsoft.com/office/drawing/2014/main" id="{F5F85FF5-3051-4CF0-91FD-BE30DECB81B9}"/>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1" name="Rechteck 130">
              <a:extLst>
                <a:ext uri="{FF2B5EF4-FFF2-40B4-BE49-F238E27FC236}">
                  <a16:creationId xmlns:a16="http://schemas.microsoft.com/office/drawing/2014/main" id="{511F7EDA-9BF3-4779-9B93-BB2368BE0F0F}"/>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32" name="Rechteck 131">
              <a:extLst>
                <a:ext uri="{FF2B5EF4-FFF2-40B4-BE49-F238E27FC236}">
                  <a16:creationId xmlns:a16="http://schemas.microsoft.com/office/drawing/2014/main" id="{DFFE0090-6F85-4F7F-AF2B-5A6E4AA5FD0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33" name="Rechteck 132">
              <a:extLst>
                <a:ext uri="{FF2B5EF4-FFF2-40B4-BE49-F238E27FC236}">
                  <a16:creationId xmlns:a16="http://schemas.microsoft.com/office/drawing/2014/main" id="{E9ECAAC2-F0E8-475F-834E-9775B03FB4CB}"/>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34" name="Rechteck 133">
              <a:extLst>
                <a:ext uri="{FF2B5EF4-FFF2-40B4-BE49-F238E27FC236}">
                  <a16:creationId xmlns:a16="http://schemas.microsoft.com/office/drawing/2014/main" id="{735411A6-B46B-4FAA-B46A-30DC4099A52F}"/>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35" name="Gerade Verbindung 16">
              <a:extLst>
                <a:ext uri="{FF2B5EF4-FFF2-40B4-BE49-F238E27FC236}">
                  <a16:creationId xmlns:a16="http://schemas.microsoft.com/office/drawing/2014/main" id="{7CBE0CB7-CEA0-4E7A-AB50-E885AFD4766A}"/>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6">
              <a:extLst>
                <a:ext uri="{FF2B5EF4-FFF2-40B4-BE49-F238E27FC236}">
                  <a16:creationId xmlns:a16="http://schemas.microsoft.com/office/drawing/2014/main" id="{B3C8E9ED-22E2-434F-8DB2-3A4DF59D3543}"/>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0">
              <a:extLst>
                <a:ext uri="{FF2B5EF4-FFF2-40B4-BE49-F238E27FC236}">
                  <a16:creationId xmlns:a16="http://schemas.microsoft.com/office/drawing/2014/main" id="{BB99A817-0A6D-4E5B-92C5-F8842CA721FF}"/>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0">
              <a:extLst>
                <a:ext uri="{FF2B5EF4-FFF2-40B4-BE49-F238E27FC236}">
                  <a16:creationId xmlns:a16="http://schemas.microsoft.com/office/drawing/2014/main" id="{53288B48-1F04-42C2-B874-C05B3D4596BA}"/>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uppieren 138">
            <a:extLst>
              <a:ext uri="{FF2B5EF4-FFF2-40B4-BE49-F238E27FC236}">
                <a16:creationId xmlns:a16="http://schemas.microsoft.com/office/drawing/2014/main" id="{72F98D3B-8C62-4C6F-BCEE-170FAC2AEDFD}"/>
              </a:ext>
            </a:extLst>
          </p:cNvPr>
          <p:cNvGrpSpPr/>
          <p:nvPr/>
        </p:nvGrpSpPr>
        <p:grpSpPr>
          <a:xfrm>
            <a:off x="12288688" y="55844"/>
            <a:ext cx="733639" cy="6758055"/>
            <a:chOff x="9226077" y="55844"/>
            <a:chExt cx="733639" cy="6758055"/>
          </a:xfrm>
        </p:grpSpPr>
        <p:grpSp>
          <p:nvGrpSpPr>
            <p:cNvPr id="140" name="Gruppieren 139">
              <a:extLst>
                <a:ext uri="{FF2B5EF4-FFF2-40B4-BE49-F238E27FC236}">
                  <a16:creationId xmlns:a16="http://schemas.microsoft.com/office/drawing/2014/main" id="{1FC56922-6BF6-44D7-A952-7CC619EE473A}"/>
                </a:ext>
              </a:extLst>
            </p:cNvPr>
            <p:cNvGrpSpPr/>
            <p:nvPr/>
          </p:nvGrpSpPr>
          <p:grpSpPr>
            <a:xfrm>
              <a:off x="9252650" y="1268720"/>
              <a:ext cx="72001" cy="4896660"/>
              <a:chOff x="9252659" y="1268720"/>
              <a:chExt cx="72001" cy="4896660"/>
            </a:xfrm>
          </p:grpSpPr>
          <p:sp>
            <p:nvSpPr>
              <p:cNvPr id="162" name="Rechteck 161">
                <a:extLst>
                  <a:ext uri="{FF2B5EF4-FFF2-40B4-BE49-F238E27FC236}">
                    <a16:creationId xmlns:a16="http://schemas.microsoft.com/office/drawing/2014/main" id="{FE8BE6A3-03D8-4E58-89C8-F68A9B887EB8}"/>
                  </a:ext>
                </a:extLst>
              </p:cNvPr>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3" name="Rechteck 162">
                <a:extLst>
                  <a:ext uri="{FF2B5EF4-FFF2-40B4-BE49-F238E27FC236}">
                    <a16:creationId xmlns:a16="http://schemas.microsoft.com/office/drawing/2014/main" id="{D686FB6F-9F64-4D6B-8176-62B62C21FF21}"/>
                  </a:ext>
                </a:extLst>
              </p:cNvPr>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4" name="Rechteck 163">
                <a:extLst>
                  <a:ext uri="{FF2B5EF4-FFF2-40B4-BE49-F238E27FC236}">
                    <a16:creationId xmlns:a16="http://schemas.microsoft.com/office/drawing/2014/main" id="{615C1A89-0D2B-4599-84DC-2C19081CEC7C}"/>
                  </a:ext>
                </a:extLst>
              </p:cNvPr>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5" name="Rechteck 164">
                <a:extLst>
                  <a:ext uri="{FF2B5EF4-FFF2-40B4-BE49-F238E27FC236}">
                    <a16:creationId xmlns:a16="http://schemas.microsoft.com/office/drawing/2014/main" id="{EDE99B70-61B9-4E4F-8EEC-550EEA82980D}"/>
                  </a:ext>
                </a:extLst>
              </p:cNvPr>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6" name="Rechteck 165">
                <a:extLst>
                  <a:ext uri="{FF2B5EF4-FFF2-40B4-BE49-F238E27FC236}">
                    <a16:creationId xmlns:a16="http://schemas.microsoft.com/office/drawing/2014/main" id="{D8658871-0492-4058-925E-0D15485D6F66}"/>
                  </a:ext>
                </a:extLst>
              </p:cNvPr>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7" name="Rechteck 166">
                <a:extLst>
                  <a:ext uri="{FF2B5EF4-FFF2-40B4-BE49-F238E27FC236}">
                    <a16:creationId xmlns:a16="http://schemas.microsoft.com/office/drawing/2014/main" id="{132CA90F-3E18-41D4-9012-A6773B61A330}"/>
                  </a:ext>
                </a:extLst>
              </p:cNvPr>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8" name="Rechteck 167">
                <a:extLst>
                  <a:ext uri="{FF2B5EF4-FFF2-40B4-BE49-F238E27FC236}">
                    <a16:creationId xmlns:a16="http://schemas.microsoft.com/office/drawing/2014/main" id="{88694972-CCEE-4345-A684-8198E4BDC0D7}"/>
                  </a:ext>
                </a:extLst>
              </p:cNvPr>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69" name="Rechteck 168">
                <a:extLst>
                  <a:ext uri="{FF2B5EF4-FFF2-40B4-BE49-F238E27FC236}">
                    <a16:creationId xmlns:a16="http://schemas.microsoft.com/office/drawing/2014/main" id="{411B548E-9815-4ACD-B4B8-2278A351303D}"/>
                  </a:ext>
                </a:extLst>
              </p:cNvPr>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0" name="Rechteck 169">
                <a:extLst>
                  <a:ext uri="{FF2B5EF4-FFF2-40B4-BE49-F238E27FC236}">
                    <a16:creationId xmlns:a16="http://schemas.microsoft.com/office/drawing/2014/main" id="{F0FEB007-8555-421E-8EAC-592A84A8049F}"/>
                  </a:ext>
                </a:extLst>
              </p:cNvPr>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171" name="Rechteck 170">
                <a:extLst>
                  <a:ext uri="{FF2B5EF4-FFF2-40B4-BE49-F238E27FC236}">
                    <a16:creationId xmlns:a16="http://schemas.microsoft.com/office/drawing/2014/main" id="{BEA4DB62-F51C-4AFF-8FBD-62035A4BCC9E}"/>
                  </a:ext>
                </a:extLst>
              </p:cNvPr>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2" name="Rechteck 171">
                <a:extLst>
                  <a:ext uri="{FF2B5EF4-FFF2-40B4-BE49-F238E27FC236}">
                    <a16:creationId xmlns:a16="http://schemas.microsoft.com/office/drawing/2014/main" id="{D856B5F7-277E-45D4-A0B4-50E2701AEE2C}"/>
                  </a:ext>
                </a:extLst>
              </p:cNvPr>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3" name="Rechteck 172">
                <a:extLst>
                  <a:ext uri="{FF2B5EF4-FFF2-40B4-BE49-F238E27FC236}">
                    <a16:creationId xmlns:a16="http://schemas.microsoft.com/office/drawing/2014/main" id="{BB6569F5-2C53-4A52-80E9-087028EDB08C}"/>
                  </a:ext>
                </a:extLst>
              </p:cNvPr>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4" name="Rechteck 173">
                <a:extLst>
                  <a:ext uri="{FF2B5EF4-FFF2-40B4-BE49-F238E27FC236}">
                    <a16:creationId xmlns:a16="http://schemas.microsoft.com/office/drawing/2014/main" id="{FD7CC632-9F92-4A9B-AB9C-A2E3DE369BAA}"/>
                  </a:ext>
                </a:extLst>
              </p:cNvPr>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5" name="Rechteck 174">
                <a:extLst>
                  <a:ext uri="{FF2B5EF4-FFF2-40B4-BE49-F238E27FC236}">
                    <a16:creationId xmlns:a16="http://schemas.microsoft.com/office/drawing/2014/main" id="{7DB24873-D693-44E4-A6F0-7C37934E601E}"/>
                  </a:ext>
                </a:extLst>
              </p:cNvPr>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6" name="Rechteck 175">
                <a:extLst>
                  <a:ext uri="{FF2B5EF4-FFF2-40B4-BE49-F238E27FC236}">
                    <a16:creationId xmlns:a16="http://schemas.microsoft.com/office/drawing/2014/main" id="{5B931042-522C-4CDF-92D0-E2ED7E62C2BB}"/>
                  </a:ext>
                </a:extLst>
              </p:cNvPr>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7" name="Rechteck 176">
                <a:extLst>
                  <a:ext uri="{FF2B5EF4-FFF2-40B4-BE49-F238E27FC236}">
                    <a16:creationId xmlns:a16="http://schemas.microsoft.com/office/drawing/2014/main" id="{5B454FFD-8D15-4A58-9EF1-5CE3D2C11307}"/>
                  </a:ext>
                </a:extLst>
              </p:cNvPr>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8" name="Rechteck 177">
                <a:extLst>
                  <a:ext uri="{FF2B5EF4-FFF2-40B4-BE49-F238E27FC236}">
                    <a16:creationId xmlns:a16="http://schemas.microsoft.com/office/drawing/2014/main" id="{CC760D06-8AD3-43F6-B22F-96E694AC6899}"/>
                  </a:ext>
                </a:extLst>
              </p:cNvPr>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79" name="Rechteck 178">
                <a:extLst>
                  <a:ext uri="{FF2B5EF4-FFF2-40B4-BE49-F238E27FC236}">
                    <a16:creationId xmlns:a16="http://schemas.microsoft.com/office/drawing/2014/main" id="{367FEA62-9212-42DA-B852-527D56BF3684}"/>
                  </a:ext>
                </a:extLst>
              </p:cNvPr>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0" name="Rechteck 179">
                <a:extLst>
                  <a:ext uri="{FF2B5EF4-FFF2-40B4-BE49-F238E27FC236}">
                    <a16:creationId xmlns:a16="http://schemas.microsoft.com/office/drawing/2014/main" id="{AFD720E7-E38C-4A2A-9678-E2DED692C9F7}"/>
                  </a:ext>
                </a:extLst>
              </p:cNvPr>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1" name="Rechteck 180">
                <a:extLst>
                  <a:ext uri="{FF2B5EF4-FFF2-40B4-BE49-F238E27FC236}">
                    <a16:creationId xmlns:a16="http://schemas.microsoft.com/office/drawing/2014/main" id="{740DC671-51B4-4956-8FAB-55B65E5B41E3}"/>
                  </a:ext>
                </a:extLst>
              </p:cNvPr>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2" name="Rechteck 181">
                <a:extLst>
                  <a:ext uri="{FF2B5EF4-FFF2-40B4-BE49-F238E27FC236}">
                    <a16:creationId xmlns:a16="http://schemas.microsoft.com/office/drawing/2014/main" id="{1A53726A-6523-44C5-B1A3-D48E97E47E47}"/>
                  </a:ext>
                </a:extLst>
              </p:cNvPr>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183" name="Rechteck 182">
                <a:extLst>
                  <a:ext uri="{FF2B5EF4-FFF2-40B4-BE49-F238E27FC236}">
                    <a16:creationId xmlns:a16="http://schemas.microsoft.com/office/drawing/2014/main" id="{8DCFDAB2-EF55-4844-AB54-7AE9B75A4AE2}"/>
                  </a:ext>
                </a:extLst>
              </p:cNvPr>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4" name="Rechteck 183">
                <a:extLst>
                  <a:ext uri="{FF2B5EF4-FFF2-40B4-BE49-F238E27FC236}">
                    <a16:creationId xmlns:a16="http://schemas.microsoft.com/office/drawing/2014/main" id="{B27638DB-FC13-41E9-87AB-7D80B125DEFF}"/>
                  </a:ext>
                </a:extLst>
              </p:cNvPr>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5" name="Rechteck 184">
                <a:extLst>
                  <a:ext uri="{FF2B5EF4-FFF2-40B4-BE49-F238E27FC236}">
                    <a16:creationId xmlns:a16="http://schemas.microsoft.com/office/drawing/2014/main" id="{3DBF6E82-D758-454F-9ACA-EA86A6657625}"/>
                  </a:ext>
                </a:extLst>
              </p:cNvPr>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6" name="Rechteck 185">
                <a:extLst>
                  <a:ext uri="{FF2B5EF4-FFF2-40B4-BE49-F238E27FC236}">
                    <a16:creationId xmlns:a16="http://schemas.microsoft.com/office/drawing/2014/main" id="{5C990C6B-7562-49D4-8E04-7617724C91E5}"/>
                  </a:ext>
                </a:extLst>
              </p:cNvPr>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7" name="Rechteck 186">
                <a:extLst>
                  <a:ext uri="{FF2B5EF4-FFF2-40B4-BE49-F238E27FC236}">
                    <a16:creationId xmlns:a16="http://schemas.microsoft.com/office/drawing/2014/main" id="{3CC1F71D-8508-4409-9EE9-99249A8CC4B4}"/>
                  </a:ext>
                </a:extLst>
              </p:cNvPr>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8" name="Rechteck 187">
                <a:extLst>
                  <a:ext uri="{FF2B5EF4-FFF2-40B4-BE49-F238E27FC236}">
                    <a16:creationId xmlns:a16="http://schemas.microsoft.com/office/drawing/2014/main" id="{16AAE588-3D4B-462F-A898-C4A6D5F4B041}"/>
                  </a:ext>
                </a:extLst>
              </p:cNvPr>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89" name="Rechteck 188">
                <a:extLst>
                  <a:ext uri="{FF2B5EF4-FFF2-40B4-BE49-F238E27FC236}">
                    <a16:creationId xmlns:a16="http://schemas.microsoft.com/office/drawing/2014/main" id="{019FC8EF-C926-4AF8-B2BD-3AED873BF919}"/>
                  </a:ext>
                </a:extLst>
              </p:cNvPr>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0" name="Rechteck 189">
                <a:extLst>
                  <a:ext uri="{FF2B5EF4-FFF2-40B4-BE49-F238E27FC236}">
                    <a16:creationId xmlns:a16="http://schemas.microsoft.com/office/drawing/2014/main" id="{A9FECC36-3E23-4C3C-8EDD-C8FA7EF16602}"/>
                  </a:ext>
                </a:extLst>
              </p:cNvPr>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1" name="Rechteck 190">
                <a:extLst>
                  <a:ext uri="{FF2B5EF4-FFF2-40B4-BE49-F238E27FC236}">
                    <a16:creationId xmlns:a16="http://schemas.microsoft.com/office/drawing/2014/main" id="{3AE74BC0-2914-4336-9EB0-A793A65F5714}"/>
                  </a:ext>
                </a:extLst>
              </p:cNvPr>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2" name="Rechteck 191">
                <a:extLst>
                  <a:ext uri="{FF2B5EF4-FFF2-40B4-BE49-F238E27FC236}">
                    <a16:creationId xmlns:a16="http://schemas.microsoft.com/office/drawing/2014/main" id="{48FBB216-C35A-4079-943C-AA77C359E0D9}"/>
                  </a:ext>
                </a:extLst>
              </p:cNvPr>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3" name="Rechteck 192">
                <a:extLst>
                  <a:ext uri="{FF2B5EF4-FFF2-40B4-BE49-F238E27FC236}">
                    <a16:creationId xmlns:a16="http://schemas.microsoft.com/office/drawing/2014/main" id="{73F59CF8-82D8-4CAE-B1A2-7699DB1E8D0F}"/>
                  </a:ext>
                </a:extLst>
              </p:cNvPr>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4" name="Rechteck 193">
                <a:extLst>
                  <a:ext uri="{FF2B5EF4-FFF2-40B4-BE49-F238E27FC236}">
                    <a16:creationId xmlns:a16="http://schemas.microsoft.com/office/drawing/2014/main" id="{59C13780-6251-4416-BD36-8728364C2C94}"/>
                  </a:ext>
                </a:extLst>
              </p:cNvPr>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195" name="Rechteck 194">
                <a:extLst>
                  <a:ext uri="{FF2B5EF4-FFF2-40B4-BE49-F238E27FC236}">
                    <a16:creationId xmlns:a16="http://schemas.microsoft.com/office/drawing/2014/main" id="{B2F89CF8-E0C8-4DBA-AA58-99AABB36E53A}"/>
                  </a:ext>
                </a:extLst>
              </p:cNvPr>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6" name="Rechteck 195">
                <a:extLst>
                  <a:ext uri="{FF2B5EF4-FFF2-40B4-BE49-F238E27FC236}">
                    <a16:creationId xmlns:a16="http://schemas.microsoft.com/office/drawing/2014/main" id="{54B73963-E1B6-4AE6-B166-AD7B4C11F228}"/>
                  </a:ext>
                </a:extLst>
              </p:cNvPr>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7" name="Rechteck 196">
                <a:extLst>
                  <a:ext uri="{FF2B5EF4-FFF2-40B4-BE49-F238E27FC236}">
                    <a16:creationId xmlns:a16="http://schemas.microsoft.com/office/drawing/2014/main" id="{20E2DCC5-7E98-4369-BA3B-87CE73B5DF6A}"/>
                  </a:ext>
                </a:extLst>
              </p:cNvPr>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8" name="Rechteck 197">
                <a:extLst>
                  <a:ext uri="{FF2B5EF4-FFF2-40B4-BE49-F238E27FC236}">
                    <a16:creationId xmlns:a16="http://schemas.microsoft.com/office/drawing/2014/main" id="{74392349-BDDC-433D-973C-1E8C07FB57B3}"/>
                  </a:ext>
                </a:extLst>
              </p:cNvPr>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99" name="Rechteck 198">
                <a:extLst>
                  <a:ext uri="{FF2B5EF4-FFF2-40B4-BE49-F238E27FC236}">
                    <a16:creationId xmlns:a16="http://schemas.microsoft.com/office/drawing/2014/main" id="{86432748-6DC3-4F6E-A7D8-088BD8FFC7CF}"/>
                  </a:ext>
                </a:extLst>
              </p:cNvPr>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0" name="Rechteck 199">
                <a:extLst>
                  <a:ext uri="{FF2B5EF4-FFF2-40B4-BE49-F238E27FC236}">
                    <a16:creationId xmlns:a16="http://schemas.microsoft.com/office/drawing/2014/main" id="{AED9DB17-6E88-4654-BE46-D9C0A716A4CB}"/>
                  </a:ext>
                </a:extLst>
              </p:cNvPr>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01" name="Rechteck 200">
                <a:extLst>
                  <a:ext uri="{FF2B5EF4-FFF2-40B4-BE49-F238E27FC236}">
                    <a16:creationId xmlns:a16="http://schemas.microsoft.com/office/drawing/2014/main" id="{85CCC4CD-F9B0-4246-8972-8EFDF516785F}"/>
                  </a:ext>
                </a:extLst>
              </p:cNvPr>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22" name="Rechteck 221">
                <a:extLst>
                  <a:ext uri="{FF2B5EF4-FFF2-40B4-BE49-F238E27FC236}">
                    <a16:creationId xmlns:a16="http://schemas.microsoft.com/office/drawing/2014/main" id="{F569500D-8BD9-4B5C-86CB-AB85B871F9D2}"/>
                  </a:ext>
                </a:extLst>
              </p:cNvPr>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23" name="Rechteck 222">
                <a:extLst>
                  <a:ext uri="{FF2B5EF4-FFF2-40B4-BE49-F238E27FC236}">
                    <a16:creationId xmlns:a16="http://schemas.microsoft.com/office/drawing/2014/main" id="{B7E1C531-FBBF-4176-9600-C5195B3933EB}"/>
                  </a:ext>
                </a:extLst>
              </p:cNvPr>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24" name="Rechteck 223">
                <a:extLst>
                  <a:ext uri="{FF2B5EF4-FFF2-40B4-BE49-F238E27FC236}">
                    <a16:creationId xmlns:a16="http://schemas.microsoft.com/office/drawing/2014/main" id="{FD5F4FC0-0B9C-4D92-82B5-99E066DAB4D4}"/>
                  </a:ext>
                </a:extLst>
              </p:cNvPr>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25" name="Rechteck 224">
                <a:extLst>
                  <a:ext uri="{FF2B5EF4-FFF2-40B4-BE49-F238E27FC236}">
                    <a16:creationId xmlns:a16="http://schemas.microsoft.com/office/drawing/2014/main" id="{8A850990-E9C5-4B4A-A2C9-21A5A7FAF125}"/>
                  </a:ext>
                </a:extLst>
              </p:cNvPr>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26" name="Rechteck 225">
                <a:extLst>
                  <a:ext uri="{FF2B5EF4-FFF2-40B4-BE49-F238E27FC236}">
                    <a16:creationId xmlns:a16="http://schemas.microsoft.com/office/drawing/2014/main" id="{1E170AEC-F246-4F08-8FE2-FF8C6F0B9A55}"/>
                  </a:ext>
                </a:extLst>
              </p:cNvPr>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227" name="Rechteck 226">
                <a:extLst>
                  <a:ext uri="{FF2B5EF4-FFF2-40B4-BE49-F238E27FC236}">
                    <a16:creationId xmlns:a16="http://schemas.microsoft.com/office/drawing/2014/main" id="{C95BAFD7-AF78-402D-B9DB-3B81BA0ADA2E}"/>
                  </a:ext>
                </a:extLst>
              </p:cNvPr>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28" name="Rechteck 227">
                <a:extLst>
                  <a:ext uri="{FF2B5EF4-FFF2-40B4-BE49-F238E27FC236}">
                    <a16:creationId xmlns:a16="http://schemas.microsoft.com/office/drawing/2014/main" id="{0DE7C715-78AD-4135-BE55-A9A24A0DC77C}"/>
                  </a:ext>
                </a:extLst>
              </p:cNvPr>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29" name="Rechteck 228">
                <a:extLst>
                  <a:ext uri="{FF2B5EF4-FFF2-40B4-BE49-F238E27FC236}">
                    <a16:creationId xmlns:a16="http://schemas.microsoft.com/office/drawing/2014/main" id="{C261EF6F-AE22-4EF7-BDC5-B0C63E85F03B}"/>
                  </a:ext>
                </a:extLst>
              </p:cNvPr>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0" name="Rechteck 229">
                <a:extLst>
                  <a:ext uri="{FF2B5EF4-FFF2-40B4-BE49-F238E27FC236}">
                    <a16:creationId xmlns:a16="http://schemas.microsoft.com/office/drawing/2014/main" id="{AAFF1A99-22F5-43EC-B96E-36CC531141B0}"/>
                  </a:ext>
                </a:extLst>
              </p:cNvPr>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1" name="Rechteck 230">
                <a:extLst>
                  <a:ext uri="{FF2B5EF4-FFF2-40B4-BE49-F238E27FC236}">
                    <a16:creationId xmlns:a16="http://schemas.microsoft.com/office/drawing/2014/main" id="{54BA6502-9BA7-4A30-8003-0036080A073C}"/>
                  </a:ext>
                </a:extLst>
              </p:cNvPr>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2" name="Rechteck 231">
                <a:extLst>
                  <a:ext uri="{FF2B5EF4-FFF2-40B4-BE49-F238E27FC236}">
                    <a16:creationId xmlns:a16="http://schemas.microsoft.com/office/drawing/2014/main" id="{3506D974-0DF1-44CA-BC60-E1F0CB49F137}"/>
                  </a:ext>
                </a:extLst>
              </p:cNvPr>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3" name="Rechteck 232">
                <a:extLst>
                  <a:ext uri="{FF2B5EF4-FFF2-40B4-BE49-F238E27FC236}">
                    <a16:creationId xmlns:a16="http://schemas.microsoft.com/office/drawing/2014/main" id="{65B50A7C-849A-4317-B6BE-21FE8538731F}"/>
                  </a:ext>
                </a:extLst>
              </p:cNvPr>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4" name="Rechteck 233">
                <a:extLst>
                  <a:ext uri="{FF2B5EF4-FFF2-40B4-BE49-F238E27FC236}">
                    <a16:creationId xmlns:a16="http://schemas.microsoft.com/office/drawing/2014/main" id="{C08E829E-1FBD-4248-8122-6DE29670FAB6}"/>
                  </a:ext>
                </a:extLst>
              </p:cNvPr>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5" name="Rechteck 234">
                <a:extLst>
                  <a:ext uri="{FF2B5EF4-FFF2-40B4-BE49-F238E27FC236}">
                    <a16:creationId xmlns:a16="http://schemas.microsoft.com/office/drawing/2014/main" id="{BC55AA9E-FF2D-4A56-AEC7-55DC99841CEF}"/>
                  </a:ext>
                </a:extLst>
              </p:cNvPr>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6" name="Rechteck 235">
                <a:extLst>
                  <a:ext uri="{FF2B5EF4-FFF2-40B4-BE49-F238E27FC236}">
                    <a16:creationId xmlns:a16="http://schemas.microsoft.com/office/drawing/2014/main" id="{90327CF4-BE9B-4195-BE1A-BFE86315D332}"/>
                  </a:ext>
                </a:extLst>
              </p:cNvPr>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7" name="Rechteck 236">
                <a:extLst>
                  <a:ext uri="{FF2B5EF4-FFF2-40B4-BE49-F238E27FC236}">
                    <a16:creationId xmlns:a16="http://schemas.microsoft.com/office/drawing/2014/main" id="{0F2148D8-940D-48CF-B987-F03D763529A1}"/>
                  </a:ext>
                </a:extLst>
              </p:cNvPr>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8" name="Rechteck 237">
                <a:extLst>
                  <a:ext uri="{FF2B5EF4-FFF2-40B4-BE49-F238E27FC236}">
                    <a16:creationId xmlns:a16="http://schemas.microsoft.com/office/drawing/2014/main" id="{2A4750BF-C554-445D-B420-034F8641284E}"/>
                  </a:ext>
                </a:extLst>
              </p:cNvPr>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39" name="Rechteck 238">
                <a:extLst>
                  <a:ext uri="{FF2B5EF4-FFF2-40B4-BE49-F238E27FC236}">
                    <a16:creationId xmlns:a16="http://schemas.microsoft.com/office/drawing/2014/main" id="{E826B4CD-131C-46FA-BA62-1EBB7DCF7F04}"/>
                  </a:ext>
                </a:extLst>
              </p:cNvPr>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0" name="Rechteck 239">
                <a:extLst>
                  <a:ext uri="{FF2B5EF4-FFF2-40B4-BE49-F238E27FC236}">
                    <a16:creationId xmlns:a16="http://schemas.microsoft.com/office/drawing/2014/main" id="{6E039F61-B602-43CE-9EC8-0ED9EF28EEDD}"/>
                  </a:ext>
                </a:extLst>
              </p:cNvPr>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1" name="Rechteck 240">
                <a:extLst>
                  <a:ext uri="{FF2B5EF4-FFF2-40B4-BE49-F238E27FC236}">
                    <a16:creationId xmlns:a16="http://schemas.microsoft.com/office/drawing/2014/main" id="{A9203724-8C5A-45F0-8279-3140AB90E9A6}"/>
                  </a:ext>
                </a:extLst>
              </p:cNvPr>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2" name="Rechteck 241">
                <a:extLst>
                  <a:ext uri="{FF2B5EF4-FFF2-40B4-BE49-F238E27FC236}">
                    <a16:creationId xmlns:a16="http://schemas.microsoft.com/office/drawing/2014/main" id="{4DF9A45B-C98D-4164-996E-3E7B10643455}"/>
                  </a:ext>
                </a:extLst>
              </p:cNvPr>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3" name="Rechteck 242">
                <a:extLst>
                  <a:ext uri="{FF2B5EF4-FFF2-40B4-BE49-F238E27FC236}">
                    <a16:creationId xmlns:a16="http://schemas.microsoft.com/office/drawing/2014/main" id="{023E4330-B310-4C17-879B-45379C3BC7C4}"/>
                  </a:ext>
                </a:extLst>
              </p:cNvPr>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4" name="Rechteck 243">
                <a:extLst>
                  <a:ext uri="{FF2B5EF4-FFF2-40B4-BE49-F238E27FC236}">
                    <a16:creationId xmlns:a16="http://schemas.microsoft.com/office/drawing/2014/main" id="{49097C80-638E-4E08-AD73-4F8FF22C9B71}"/>
                  </a:ext>
                </a:extLst>
              </p:cNvPr>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5" name="Rechteck 244">
                <a:extLst>
                  <a:ext uri="{FF2B5EF4-FFF2-40B4-BE49-F238E27FC236}">
                    <a16:creationId xmlns:a16="http://schemas.microsoft.com/office/drawing/2014/main" id="{7984A937-2393-4B84-A691-5581DBA50FCA}"/>
                  </a:ext>
                </a:extLst>
              </p:cNvPr>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6" name="Rechteck 245">
                <a:extLst>
                  <a:ext uri="{FF2B5EF4-FFF2-40B4-BE49-F238E27FC236}">
                    <a16:creationId xmlns:a16="http://schemas.microsoft.com/office/drawing/2014/main" id="{24ACAC65-F7C2-4DB1-ACE7-ADA3A0C157E1}"/>
                  </a:ext>
                </a:extLst>
              </p:cNvPr>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7" name="Rechteck 246">
                <a:extLst>
                  <a:ext uri="{FF2B5EF4-FFF2-40B4-BE49-F238E27FC236}">
                    <a16:creationId xmlns:a16="http://schemas.microsoft.com/office/drawing/2014/main" id="{B8334D5B-3A11-413B-A621-E8568AF0A538}"/>
                  </a:ext>
                </a:extLst>
              </p:cNvPr>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8" name="Rechteck 247">
                <a:extLst>
                  <a:ext uri="{FF2B5EF4-FFF2-40B4-BE49-F238E27FC236}">
                    <a16:creationId xmlns:a16="http://schemas.microsoft.com/office/drawing/2014/main" id="{B65A9811-C22F-456C-9AF0-621AAEAF2D08}"/>
                  </a:ext>
                </a:extLst>
              </p:cNvPr>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249" name="Rechteck 248">
                <a:extLst>
                  <a:ext uri="{FF2B5EF4-FFF2-40B4-BE49-F238E27FC236}">
                    <a16:creationId xmlns:a16="http://schemas.microsoft.com/office/drawing/2014/main" id="{46F3FBB8-FB05-44A7-8746-E2AE4A136D30}"/>
                  </a:ext>
                </a:extLst>
              </p:cNvPr>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141" name="Rechteck 140">
              <a:extLst>
                <a:ext uri="{FF2B5EF4-FFF2-40B4-BE49-F238E27FC236}">
                  <a16:creationId xmlns:a16="http://schemas.microsoft.com/office/drawing/2014/main" id="{6A8B3BCF-58C3-44B2-A5C4-F624F626A36D}"/>
                </a:ext>
              </a:extLst>
            </p:cNvPr>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142" name="Rechteck 141">
              <a:extLst>
                <a:ext uri="{FF2B5EF4-FFF2-40B4-BE49-F238E27FC236}">
                  <a16:creationId xmlns:a16="http://schemas.microsoft.com/office/drawing/2014/main" id="{C33CE382-B3E0-47B5-974F-C40BABB12F43}"/>
                </a:ext>
              </a:extLst>
            </p:cNvPr>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143" name="Rechteck 142">
              <a:extLst>
                <a:ext uri="{FF2B5EF4-FFF2-40B4-BE49-F238E27FC236}">
                  <a16:creationId xmlns:a16="http://schemas.microsoft.com/office/drawing/2014/main" id="{C1AD5C88-85AC-417F-842B-C352842C9034}"/>
                </a:ext>
              </a:extLst>
            </p:cNvPr>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144" name="Gerade Verbindung 25">
              <a:extLst>
                <a:ext uri="{FF2B5EF4-FFF2-40B4-BE49-F238E27FC236}">
                  <a16:creationId xmlns:a16="http://schemas.microsoft.com/office/drawing/2014/main" id="{0A7C2A62-823F-44C3-A756-0DF6CB6980E9}"/>
                </a:ext>
              </a:extLst>
            </p:cNvPr>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Rechteck 144">
              <a:extLst>
                <a:ext uri="{FF2B5EF4-FFF2-40B4-BE49-F238E27FC236}">
                  <a16:creationId xmlns:a16="http://schemas.microsoft.com/office/drawing/2014/main" id="{EF8CB3CD-9754-4328-838A-8713030055E7}"/>
                </a:ext>
              </a:extLst>
            </p:cNvPr>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146" name="Rechteck 145">
              <a:extLst>
                <a:ext uri="{FF2B5EF4-FFF2-40B4-BE49-F238E27FC236}">
                  <a16:creationId xmlns:a16="http://schemas.microsoft.com/office/drawing/2014/main" id="{1768B3D6-8FFD-461C-8EF5-EE22B77D1F90}"/>
                </a:ext>
              </a:extLst>
            </p:cNvPr>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147" name="Gerade Verbindung 28">
              <a:extLst>
                <a:ext uri="{FF2B5EF4-FFF2-40B4-BE49-F238E27FC236}">
                  <a16:creationId xmlns:a16="http://schemas.microsoft.com/office/drawing/2014/main" id="{103FD01A-4E91-48DC-85AA-485092C8A8E3}"/>
                </a:ext>
              </a:extLst>
            </p:cNvPr>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Rechteck 147">
              <a:extLst>
                <a:ext uri="{FF2B5EF4-FFF2-40B4-BE49-F238E27FC236}">
                  <a16:creationId xmlns:a16="http://schemas.microsoft.com/office/drawing/2014/main" id="{2383CBB6-D738-41AE-A360-1CE10B77C11D}"/>
                </a:ext>
              </a:extLst>
            </p:cNvPr>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149" name="Gerade Verbindung 30">
              <a:extLst>
                <a:ext uri="{FF2B5EF4-FFF2-40B4-BE49-F238E27FC236}">
                  <a16:creationId xmlns:a16="http://schemas.microsoft.com/office/drawing/2014/main" id="{32EA7514-CABE-4B26-8C0C-7A0158CD8B53}"/>
                </a:ext>
              </a:extLst>
            </p:cNvPr>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hteck 149">
              <a:extLst>
                <a:ext uri="{FF2B5EF4-FFF2-40B4-BE49-F238E27FC236}">
                  <a16:creationId xmlns:a16="http://schemas.microsoft.com/office/drawing/2014/main" id="{A0DB6380-D70E-4F3D-A7E2-2E865A718FA1}"/>
                </a:ext>
              </a:extLst>
            </p:cNvPr>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151" name="Gerade Verbindung 32">
              <a:extLst>
                <a:ext uri="{FF2B5EF4-FFF2-40B4-BE49-F238E27FC236}">
                  <a16:creationId xmlns:a16="http://schemas.microsoft.com/office/drawing/2014/main" id="{4CCB4936-A8F5-46DF-ADCD-0370E6E3F750}"/>
                </a:ext>
              </a:extLst>
            </p:cNvPr>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Rechteck 151">
              <a:extLst>
                <a:ext uri="{FF2B5EF4-FFF2-40B4-BE49-F238E27FC236}">
                  <a16:creationId xmlns:a16="http://schemas.microsoft.com/office/drawing/2014/main" id="{F797D5E2-13C5-4886-BD29-45406B111F40}"/>
                </a:ext>
              </a:extLst>
            </p:cNvPr>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153" name="Gerade Verbindung 34">
              <a:extLst>
                <a:ext uri="{FF2B5EF4-FFF2-40B4-BE49-F238E27FC236}">
                  <a16:creationId xmlns:a16="http://schemas.microsoft.com/office/drawing/2014/main" id="{9D53CED6-38F5-42C4-AFD2-F782314A9609}"/>
                </a:ext>
              </a:extLst>
            </p:cNvPr>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Rechteck 153">
              <a:extLst>
                <a:ext uri="{FF2B5EF4-FFF2-40B4-BE49-F238E27FC236}">
                  <a16:creationId xmlns:a16="http://schemas.microsoft.com/office/drawing/2014/main" id="{BB138FFA-3883-470A-9C59-93BA007145A5}"/>
                </a:ext>
              </a:extLst>
            </p:cNvPr>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155" name="Gerade Verbindung 36">
              <a:extLst>
                <a:ext uri="{FF2B5EF4-FFF2-40B4-BE49-F238E27FC236}">
                  <a16:creationId xmlns:a16="http://schemas.microsoft.com/office/drawing/2014/main" id="{99479B4A-5B22-4D7E-BB68-10F4E0E05306}"/>
                </a:ext>
              </a:extLst>
            </p:cNvPr>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Rechteck 155">
              <a:extLst>
                <a:ext uri="{FF2B5EF4-FFF2-40B4-BE49-F238E27FC236}">
                  <a16:creationId xmlns:a16="http://schemas.microsoft.com/office/drawing/2014/main" id="{98E4E48E-4B54-487B-9334-1B2B063DCA83}"/>
                </a:ext>
              </a:extLst>
            </p:cNvPr>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157" name="Gerade Verbindung 38">
              <a:extLst>
                <a:ext uri="{FF2B5EF4-FFF2-40B4-BE49-F238E27FC236}">
                  <a16:creationId xmlns:a16="http://schemas.microsoft.com/office/drawing/2014/main" id="{96E8C10C-357D-44E9-B4BC-2372306BAC8C}"/>
                </a:ext>
              </a:extLst>
            </p:cNvPr>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39">
              <a:extLst>
                <a:ext uri="{FF2B5EF4-FFF2-40B4-BE49-F238E27FC236}">
                  <a16:creationId xmlns:a16="http://schemas.microsoft.com/office/drawing/2014/main" id="{78E43530-8229-4457-8F9B-A63CD092A76F}"/>
                </a:ext>
              </a:extLst>
            </p:cNvPr>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 Verbindung 40">
              <a:extLst>
                <a:ext uri="{FF2B5EF4-FFF2-40B4-BE49-F238E27FC236}">
                  <a16:creationId xmlns:a16="http://schemas.microsoft.com/office/drawing/2014/main" id="{863E9485-EE80-447E-A737-778DE28378AC}"/>
                </a:ext>
              </a:extLst>
            </p:cNvPr>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 Verbindung 41">
              <a:extLst>
                <a:ext uri="{FF2B5EF4-FFF2-40B4-BE49-F238E27FC236}">
                  <a16:creationId xmlns:a16="http://schemas.microsoft.com/office/drawing/2014/main" id="{CB9A64E3-601B-4069-82F9-C27A7426C574}"/>
                </a:ext>
              </a:extLst>
            </p:cNvPr>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echteck 160">
              <a:extLst>
                <a:ext uri="{FF2B5EF4-FFF2-40B4-BE49-F238E27FC236}">
                  <a16:creationId xmlns:a16="http://schemas.microsoft.com/office/drawing/2014/main" id="{E22C2E6B-0673-445C-ACDC-E82015726B68}"/>
                </a:ext>
              </a:extLst>
            </p:cNvPr>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spTree>
    <p:extLst>
      <p:ext uri="{BB962C8B-B14F-4D97-AF65-F5344CB8AC3E}">
        <p14:creationId xmlns:p14="http://schemas.microsoft.com/office/powerpoint/2010/main" val="2973902795"/>
      </p:ext>
    </p:extLst>
  </p:cSld>
  <p:clrMapOvr>
    <a:masterClrMapping/>
  </p:clrMapOvr>
  <p:hf hdr="0" dt="0"/>
  <p:extLst>
    <p:ext uri="{DCECCB84-F9BA-43D5-87BE-67443E8EF086}">
      <p15:sldGuideLst xmlns:p15="http://schemas.microsoft.com/office/powerpoint/2012/main">
        <p15:guide id="1" pos="4929">
          <p15:clr>
            <a:srgbClr val="FBAE40"/>
          </p15:clr>
        </p15:guide>
        <p15:guide id="2" pos="5201">
          <p15:clr>
            <a:srgbClr val="FBAE40"/>
          </p15:clr>
        </p15:guide>
        <p15:guide id="3" pos="7378">
          <p15:clr>
            <a:srgbClr val="FBAE40"/>
          </p15:clr>
        </p15:guide>
        <p15:guide id="4" pos="302">
          <p15:clr>
            <a:srgbClr val="FBAE40"/>
          </p15:clr>
        </p15:guide>
        <p15:guide id="5" orient="horz" pos="799">
          <p15:clr>
            <a:srgbClr val="FBAE40"/>
          </p15:clr>
        </p15:guide>
        <p15:guide id="6" orient="horz" pos="618">
          <p15:clr>
            <a:srgbClr val="FBAE40"/>
          </p15:clr>
        </p15:guide>
        <p15:guide id="7" orient="horz" pos="73">
          <p15:clr>
            <a:srgbClr val="FBAE40"/>
          </p15:clr>
        </p15:guide>
        <p15:guide id="8" orient="horz" pos="38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Zwei Inhalte 2/3 rechts">
    <p:spTree>
      <p:nvGrpSpPr>
        <p:cNvPr id="1" name=""/>
        <p:cNvGrpSpPr/>
        <p:nvPr/>
      </p:nvGrpSpPr>
      <p:grpSpPr>
        <a:xfrm>
          <a:off x="0" y="0"/>
          <a:ext cx="0" cy="0"/>
          <a:chOff x="0" y="0"/>
          <a:chExt cx="0" cy="0"/>
        </a:xfrm>
      </p:grpSpPr>
      <p:sp>
        <p:nvSpPr>
          <p:cNvPr id="2" name="Titel 1"/>
          <p:cNvSpPr>
            <a:spLocks noGrp="1"/>
          </p:cNvSpPr>
          <p:nvPr>
            <p:ph type="title"/>
          </p:nvPr>
        </p:nvSpPr>
        <p:spPr>
          <a:xfrm>
            <a:off x="479425" y="115889"/>
            <a:ext cx="11233150" cy="865186"/>
          </a:xfrm>
        </p:spPr>
        <p:txBody>
          <a:bodyPr/>
          <a:lstStyle/>
          <a:p>
            <a:r>
              <a:rPr lang="de-DE" noProof="0"/>
              <a:t>Mastertitelformat bearbeiten</a:t>
            </a:r>
            <a:endParaRPr lang="de-CH" noProof="0"/>
          </a:p>
        </p:txBody>
      </p:sp>
      <p:sp>
        <p:nvSpPr>
          <p:cNvPr id="5" name="Datumsplatzhalter 4"/>
          <p:cNvSpPr>
            <a:spLocks noGrp="1"/>
          </p:cNvSpPr>
          <p:nvPr>
            <p:ph type="dt" sz="half" idx="10"/>
          </p:nvPr>
        </p:nvSpPr>
        <p:spPr/>
        <p:txBody>
          <a:bodyPr/>
          <a:lstStyle/>
          <a:p>
            <a:fld id="{D25D78F8-34E2-493A-9E25-E70DBA48F848}" type="datetime1">
              <a:rPr lang="de-DE" noProof="0" smtClean="0"/>
              <a:t>30.01.20</a:t>
            </a:fld>
            <a:endParaRPr lang="de-CH" noProof="0"/>
          </a:p>
        </p:txBody>
      </p:sp>
      <p:sp>
        <p:nvSpPr>
          <p:cNvPr id="6" name="Fußzeilenplatzhalter 5"/>
          <p:cNvSpPr>
            <a:spLocks noGrp="1"/>
          </p:cNvSpPr>
          <p:nvPr>
            <p:ph type="ftr" sz="quarter" idx="11"/>
          </p:nvPr>
        </p:nvSpPr>
        <p:spPr/>
        <p:txBody>
          <a:bodyPr/>
          <a:lstStyle/>
          <a:p>
            <a:r>
              <a:rPr lang="de-CH"/>
              <a:t>Schweizerischer Verein des Gas- und Wasserfaches (SVGW)</a:t>
            </a:r>
          </a:p>
        </p:txBody>
      </p:sp>
      <p:sp>
        <p:nvSpPr>
          <p:cNvPr id="7" name="Foliennummernplatzhalter 6"/>
          <p:cNvSpPr>
            <a:spLocks noGrp="1"/>
          </p:cNvSpPr>
          <p:nvPr>
            <p:ph type="sldNum" sz="quarter" idx="12"/>
          </p:nvPr>
        </p:nvSpPr>
        <p:spPr/>
        <p:txBody>
          <a:bodyPr/>
          <a:lstStyle/>
          <a:p>
            <a:fld id="{2FD3C850-2690-432D-9CCD-DE4449C8F8A7}" type="slidenum">
              <a:rPr lang="de-CH" noProof="0" smtClean="0"/>
              <a:t>‹Nr.›</a:t>
            </a:fld>
            <a:endParaRPr lang="de-CH" noProof="0"/>
          </a:p>
        </p:txBody>
      </p:sp>
      <p:sp>
        <p:nvSpPr>
          <p:cNvPr id="9" name="Inhaltsplatzhalter 8"/>
          <p:cNvSpPr>
            <a:spLocks noGrp="1"/>
          </p:cNvSpPr>
          <p:nvPr>
            <p:ph sz="quarter" idx="13"/>
          </p:nvPr>
        </p:nvSpPr>
        <p:spPr>
          <a:xfrm>
            <a:off x="479425" y="1268413"/>
            <a:ext cx="3455988"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11" name="Inhaltsplatzhalter 10"/>
          <p:cNvSpPr>
            <a:spLocks noGrp="1"/>
          </p:cNvSpPr>
          <p:nvPr>
            <p:ph sz="quarter" idx="14"/>
          </p:nvPr>
        </p:nvSpPr>
        <p:spPr>
          <a:xfrm>
            <a:off x="4367213" y="1268413"/>
            <a:ext cx="7345362" cy="489743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21" name="Gruppieren 20"/>
          <p:cNvGrpSpPr/>
          <p:nvPr/>
        </p:nvGrpSpPr>
        <p:grpSpPr>
          <a:xfrm>
            <a:off x="12288688" y="55844"/>
            <a:ext cx="733639" cy="6758055"/>
            <a:chOff x="9226077" y="55844"/>
            <a:chExt cx="733639" cy="6758055"/>
          </a:xfrm>
        </p:grpSpPr>
        <p:grpSp>
          <p:nvGrpSpPr>
            <p:cNvPr id="22" name="Gruppieren 21"/>
            <p:cNvGrpSpPr/>
            <p:nvPr/>
          </p:nvGrpSpPr>
          <p:grpSpPr>
            <a:xfrm>
              <a:off x="9252650" y="1268720"/>
              <a:ext cx="72001" cy="4896660"/>
              <a:chOff x="9252659" y="1268720"/>
              <a:chExt cx="72001" cy="4896660"/>
            </a:xfrm>
          </p:grpSpPr>
          <p:sp>
            <p:nvSpPr>
              <p:cNvPr id="44" name="Rechteck 43"/>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5" name="Rechteck 44"/>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6" name="Rechteck 45"/>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7" name="Rechteck 46"/>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8" name="Rechteck 47"/>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9" name="Rechteck 48"/>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0" name="Rechteck 49"/>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1" name="Rechteck 50"/>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2" name="Rechteck 51"/>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53" name="Rechteck 52"/>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4" name="Rechteck 63"/>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5" name="Rechteck 64"/>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6" name="Rechteck 75"/>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7" name="Rechteck 76"/>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8" name="Rechteck 87"/>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9" name="Rechteck 88"/>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1" name="Rechteck 110"/>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23" name="Rechteck 22"/>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24" name="Rechteck 23"/>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25" name="Rechteck 24"/>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26" name="Gerade Verbindung 25"/>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hteck 26"/>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28" name="Rechteck 27"/>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29" name="Gerade Verbindung 28"/>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1" name="Gerade Verbindung 30"/>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33" name="Gerade Verbindung 32"/>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35" name="Gerade Verbindung 34"/>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hteck 35"/>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37" name="Gerade Verbindung 36"/>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39" name="Gerade Verbindung 38"/>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grpSp>
        <p:nvGrpSpPr>
          <p:cNvPr id="112" name="Gruppieren 111">
            <a:extLst>
              <a:ext uri="{FF2B5EF4-FFF2-40B4-BE49-F238E27FC236}">
                <a16:creationId xmlns:a16="http://schemas.microsoft.com/office/drawing/2014/main" id="{4FDFF895-A6B6-4F90-AD29-B37E61A9189E}"/>
              </a:ext>
            </a:extLst>
          </p:cNvPr>
          <p:cNvGrpSpPr/>
          <p:nvPr/>
        </p:nvGrpSpPr>
        <p:grpSpPr>
          <a:xfrm>
            <a:off x="479144" y="6885384"/>
            <a:ext cx="11233500" cy="144097"/>
            <a:chOff x="395420" y="6885384"/>
            <a:chExt cx="11233500" cy="144097"/>
          </a:xfrm>
        </p:grpSpPr>
        <p:cxnSp>
          <p:nvCxnSpPr>
            <p:cNvPr id="113" name="Gerade Verbindung 10">
              <a:extLst>
                <a:ext uri="{FF2B5EF4-FFF2-40B4-BE49-F238E27FC236}">
                  <a16:creationId xmlns:a16="http://schemas.microsoft.com/office/drawing/2014/main" id="{242C7C4D-FCD4-495E-91CF-627671B82126}"/>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11">
              <a:extLst>
                <a:ext uri="{FF2B5EF4-FFF2-40B4-BE49-F238E27FC236}">
                  <a16:creationId xmlns:a16="http://schemas.microsoft.com/office/drawing/2014/main" id="{B43EB81C-33AC-4BB6-A564-CFA6ABF4D77D}"/>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2">
              <a:extLst>
                <a:ext uri="{FF2B5EF4-FFF2-40B4-BE49-F238E27FC236}">
                  <a16:creationId xmlns:a16="http://schemas.microsoft.com/office/drawing/2014/main" id="{E65EDDEC-5FD6-4669-87D6-70CC1C2512BC}"/>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13">
              <a:extLst>
                <a:ext uri="{FF2B5EF4-FFF2-40B4-BE49-F238E27FC236}">
                  <a16:creationId xmlns:a16="http://schemas.microsoft.com/office/drawing/2014/main" id="{DA7E4EFE-2660-4264-BEA9-AEA76DEC7F6B}"/>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4">
              <a:extLst>
                <a:ext uri="{FF2B5EF4-FFF2-40B4-BE49-F238E27FC236}">
                  <a16:creationId xmlns:a16="http://schemas.microsoft.com/office/drawing/2014/main" id="{E78307D6-0893-4E2F-840A-6259D5351A6A}"/>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5">
              <a:extLst>
                <a:ext uri="{FF2B5EF4-FFF2-40B4-BE49-F238E27FC236}">
                  <a16:creationId xmlns:a16="http://schemas.microsoft.com/office/drawing/2014/main" id="{5C7E90A3-C6F1-43A7-A20A-9751EE38EFDE}"/>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6">
              <a:extLst>
                <a:ext uri="{FF2B5EF4-FFF2-40B4-BE49-F238E27FC236}">
                  <a16:creationId xmlns:a16="http://schemas.microsoft.com/office/drawing/2014/main" id="{998D61D4-C16F-482E-AED3-4BF3FA062100}"/>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7">
              <a:extLst>
                <a:ext uri="{FF2B5EF4-FFF2-40B4-BE49-F238E27FC236}">
                  <a16:creationId xmlns:a16="http://schemas.microsoft.com/office/drawing/2014/main" id="{264B2520-034C-4D4D-8546-84981B697DF5}"/>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8">
              <a:extLst>
                <a:ext uri="{FF2B5EF4-FFF2-40B4-BE49-F238E27FC236}">
                  <a16:creationId xmlns:a16="http://schemas.microsoft.com/office/drawing/2014/main" id="{2D458CEB-55C7-4EF1-A7AB-41CA933DD743}"/>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hteck 121">
              <a:extLst>
                <a:ext uri="{FF2B5EF4-FFF2-40B4-BE49-F238E27FC236}">
                  <a16:creationId xmlns:a16="http://schemas.microsoft.com/office/drawing/2014/main" id="{24FD4FFA-D844-4416-BA1E-2D8C22C3C60F}"/>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23" name="Rechteck 122">
              <a:extLst>
                <a:ext uri="{FF2B5EF4-FFF2-40B4-BE49-F238E27FC236}">
                  <a16:creationId xmlns:a16="http://schemas.microsoft.com/office/drawing/2014/main" id="{40DB9745-190B-480F-868A-2EE096E366ED}"/>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24" name="Rechteck 123">
              <a:extLst>
                <a:ext uri="{FF2B5EF4-FFF2-40B4-BE49-F238E27FC236}">
                  <a16:creationId xmlns:a16="http://schemas.microsoft.com/office/drawing/2014/main" id="{645CB245-350A-4E74-91B3-803AA8A544C1}"/>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25" name="Rechteck 124">
              <a:extLst>
                <a:ext uri="{FF2B5EF4-FFF2-40B4-BE49-F238E27FC236}">
                  <a16:creationId xmlns:a16="http://schemas.microsoft.com/office/drawing/2014/main" id="{D01355E8-2232-4489-8322-75A205021B0F}"/>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26" name="Rechteck 125">
              <a:extLst>
                <a:ext uri="{FF2B5EF4-FFF2-40B4-BE49-F238E27FC236}">
                  <a16:creationId xmlns:a16="http://schemas.microsoft.com/office/drawing/2014/main" id="{925F815A-532F-43BE-8056-F19F0EAEA79A}"/>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27" name="Rechteck 126">
              <a:extLst>
                <a:ext uri="{FF2B5EF4-FFF2-40B4-BE49-F238E27FC236}">
                  <a16:creationId xmlns:a16="http://schemas.microsoft.com/office/drawing/2014/main" id="{F9FE162D-4621-4362-BE72-F9CA9CE745B3}"/>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28" name="Gerade Verbindung 16">
              <a:extLst>
                <a:ext uri="{FF2B5EF4-FFF2-40B4-BE49-F238E27FC236}">
                  <a16:creationId xmlns:a16="http://schemas.microsoft.com/office/drawing/2014/main" id="{47D541E6-35F7-4E3F-BB75-45562208D40F}"/>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6">
              <a:extLst>
                <a:ext uri="{FF2B5EF4-FFF2-40B4-BE49-F238E27FC236}">
                  <a16:creationId xmlns:a16="http://schemas.microsoft.com/office/drawing/2014/main" id="{2C698433-011E-4229-A19D-C77E1B9803C5}"/>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0">
              <a:extLst>
                <a:ext uri="{FF2B5EF4-FFF2-40B4-BE49-F238E27FC236}">
                  <a16:creationId xmlns:a16="http://schemas.microsoft.com/office/drawing/2014/main" id="{10770B6B-5408-44A3-A668-CEEFBA56DFD7}"/>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0">
              <a:extLst>
                <a:ext uri="{FF2B5EF4-FFF2-40B4-BE49-F238E27FC236}">
                  <a16:creationId xmlns:a16="http://schemas.microsoft.com/office/drawing/2014/main" id="{C8A953E4-47BF-423C-8F58-BEE9CC224AC0}"/>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uppieren 131">
            <a:extLst>
              <a:ext uri="{FF2B5EF4-FFF2-40B4-BE49-F238E27FC236}">
                <a16:creationId xmlns:a16="http://schemas.microsoft.com/office/drawing/2014/main" id="{5BD07E97-EC5B-496E-AAE5-112F64F225B2}"/>
              </a:ext>
            </a:extLst>
          </p:cNvPr>
          <p:cNvGrpSpPr/>
          <p:nvPr/>
        </p:nvGrpSpPr>
        <p:grpSpPr>
          <a:xfrm>
            <a:off x="479144" y="6885384"/>
            <a:ext cx="11233500" cy="144097"/>
            <a:chOff x="395420" y="6885384"/>
            <a:chExt cx="11233500" cy="144097"/>
          </a:xfrm>
        </p:grpSpPr>
        <p:cxnSp>
          <p:nvCxnSpPr>
            <p:cNvPr id="133" name="Gerade Verbindung 10">
              <a:extLst>
                <a:ext uri="{FF2B5EF4-FFF2-40B4-BE49-F238E27FC236}">
                  <a16:creationId xmlns:a16="http://schemas.microsoft.com/office/drawing/2014/main" id="{5A8F0011-51D3-4B5A-825B-7F53E89605C4}"/>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1">
              <a:extLst>
                <a:ext uri="{FF2B5EF4-FFF2-40B4-BE49-F238E27FC236}">
                  <a16:creationId xmlns:a16="http://schemas.microsoft.com/office/drawing/2014/main" id="{A1AA0CA2-5827-4A18-BEE5-4248532481E3}"/>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2">
              <a:extLst>
                <a:ext uri="{FF2B5EF4-FFF2-40B4-BE49-F238E27FC236}">
                  <a16:creationId xmlns:a16="http://schemas.microsoft.com/office/drawing/2014/main" id="{8B357196-DAAF-4B5C-9320-213E7B1BA0EE}"/>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3">
              <a:extLst>
                <a:ext uri="{FF2B5EF4-FFF2-40B4-BE49-F238E27FC236}">
                  <a16:creationId xmlns:a16="http://schemas.microsoft.com/office/drawing/2014/main" id="{AB44EA84-9A8C-49A4-8716-44A44D81345E}"/>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4">
              <a:extLst>
                <a:ext uri="{FF2B5EF4-FFF2-40B4-BE49-F238E27FC236}">
                  <a16:creationId xmlns:a16="http://schemas.microsoft.com/office/drawing/2014/main" id="{98469465-DE89-4113-A73D-7E162E133E5D}"/>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5">
              <a:extLst>
                <a:ext uri="{FF2B5EF4-FFF2-40B4-BE49-F238E27FC236}">
                  <a16:creationId xmlns:a16="http://schemas.microsoft.com/office/drawing/2014/main" id="{0A8A87F5-08D4-4A38-8734-FF4D6A093543}"/>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6">
              <a:extLst>
                <a:ext uri="{FF2B5EF4-FFF2-40B4-BE49-F238E27FC236}">
                  <a16:creationId xmlns:a16="http://schemas.microsoft.com/office/drawing/2014/main" id="{5B9E8503-F81B-40BB-909A-2CE545CB9B54}"/>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 Verbindung 17">
              <a:extLst>
                <a:ext uri="{FF2B5EF4-FFF2-40B4-BE49-F238E27FC236}">
                  <a16:creationId xmlns:a16="http://schemas.microsoft.com/office/drawing/2014/main" id="{B31EB39C-624E-423F-BE97-D12DC126F1D4}"/>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8">
              <a:extLst>
                <a:ext uri="{FF2B5EF4-FFF2-40B4-BE49-F238E27FC236}">
                  <a16:creationId xmlns:a16="http://schemas.microsoft.com/office/drawing/2014/main" id="{04768B0A-26E3-405A-B926-336551321895}"/>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Rechteck 141">
              <a:extLst>
                <a:ext uri="{FF2B5EF4-FFF2-40B4-BE49-F238E27FC236}">
                  <a16:creationId xmlns:a16="http://schemas.microsoft.com/office/drawing/2014/main" id="{B13D1D34-2276-45FC-BCAF-FA47D77FB268}"/>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43" name="Rechteck 142">
              <a:extLst>
                <a:ext uri="{FF2B5EF4-FFF2-40B4-BE49-F238E27FC236}">
                  <a16:creationId xmlns:a16="http://schemas.microsoft.com/office/drawing/2014/main" id="{F5EB5F52-BE96-432E-8BEC-D44EA3EF7DDB}"/>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44" name="Rechteck 143">
              <a:extLst>
                <a:ext uri="{FF2B5EF4-FFF2-40B4-BE49-F238E27FC236}">
                  <a16:creationId xmlns:a16="http://schemas.microsoft.com/office/drawing/2014/main" id="{0E710B99-FB37-448F-B3E3-642ACBCEA2CF}"/>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45" name="Rechteck 144">
              <a:extLst>
                <a:ext uri="{FF2B5EF4-FFF2-40B4-BE49-F238E27FC236}">
                  <a16:creationId xmlns:a16="http://schemas.microsoft.com/office/drawing/2014/main" id="{9868007D-F510-4BE1-8C4E-527F573B2262}"/>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46" name="Rechteck 145">
              <a:extLst>
                <a:ext uri="{FF2B5EF4-FFF2-40B4-BE49-F238E27FC236}">
                  <a16:creationId xmlns:a16="http://schemas.microsoft.com/office/drawing/2014/main" id="{9B0B1099-4092-4281-A8E1-B218324EB647}"/>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47" name="Rechteck 146">
              <a:extLst>
                <a:ext uri="{FF2B5EF4-FFF2-40B4-BE49-F238E27FC236}">
                  <a16:creationId xmlns:a16="http://schemas.microsoft.com/office/drawing/2014/main" id="{D5B4D195-B209-4C93-866A-39484A458FE4}"/>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48" name="Gerade Verbindung 16">
              <a:extLst>
                <a:ext uri="{FF2B5EF4-FFF2-40B4-BE49-F238E27FC236}">
                  <a16:creationId xmlns:a16="http://schemas.microsoft.com/office/drawing/2014/main" id="{A903143D-431F-4915-B9F7-81331AAC427B}"/>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6">
              <a:extLst>
                <a:ext uri="{FF2B5EF4-FFF2-40B4-BE49-F238E27FC236}">
                  <a16:creationId xmlns:a16="http://schemas.microsoft.com/office/drawing/2014/main" id="{E9D7EE75-B735-4B3C-BC28-B5EB0091A602}"/>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0">
              <a:extLst>
                <a:ext uri="{FF2B5EF4-FFF2-40B4-BE49-F238E27FC236}">
                  <a16:creationId xmlns:a16="http://schemas.microsoft.com/office/drawing/2014/main" id="{04F102CC-8E5A-46CC-8638-15577E4D1903}"/>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0">
              <a:extLst>
                <a:ext uri="{FF2B5EF4-FFF2-40B4-BE49-F238E27FC236}">
                  <a16:creationId xmlns:a16="http://schemas.microsoft.com/office/drawing/2014/main" id="{C434F7B7-BA39-42CB-A47C-959FD97646BC}"/>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5174892"/>
      </p:ext>
    </p:extLst>
  </p:cSld>
  <p:clrMapOvr>
    <a:masterClrMapping/>
  </p:clrMapOvr>
  <p:hf hdr="0" dt="0"/>
  <p:extLst>
    <p:ext uri="{DCECCB84-F9BA-43D5-87BE-67443E8EF086}">
      <p15:sldGuideLst xmlns:p15="http://schemas.microsoft.com/office/powerpoint/2012/main">
        <p15:guide id="1" orient="horz" pos="799">
          <p15:clr>
            <a:srgbClr val="FBAE40"/>
          </p15:clr>
        </p15:guide>
        <p15:guide id="2" pos="2479">
          <p15:clr>
            <a:srgbClr val="FBAE40"/>
          </p15:clr>
        </p15:guide>
        <p15:guide id="3" pos="302">
          <p15:clr>
            <a:srgbClr val="FBAE40"/>
          </p15:clr>
        </p15:guide>
        <p15:guide id="4" pos="2751">
          <p15:clr>
            <a:srgbClr val="FBAE40"/>
          </p15:clr>
        </p15:guide>
        <p15:guide id="5" pos="7378">
          <p15:clr>
            <a:srgbClr val="FBAE40"/>
          </p15:clr>
        </p15:guide>
        <p15:guide id="6" orient="horz" pos="618">
          <p15:clr>
            <a:srgbClr val="FBAE40"/>
          </p15:clr>
        </p15:guide>
        <p15:guide id="7" orient="horz" pos="73">
          <p15:clr>
            <a:srgbClr val="FBAE40"/>
          </p15:clr>
        </p15:guide>
        <p15:guide id="8" orient="horz" pos="38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Zwei Inhalte (horizont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de-CH" noProof="0"/>
          </a:p>
        </p:txBody>
      </p:sp>
      <p:sp>
        <p:nvSpPr>
          <p:cNvPr id="7" name="Inhaltsplatzhalter 6"/>
          <p:cNvSpPr>
            <a:spLocks noGrp="1"/>
          </p:cNvSpPr>
          <p:nvPr>
            <p:ph sz="quarter" idx="13"/>
          </p:nvPr>
        </p:nvSpPr>
        <p:spPr>
          <a:xfrm>
            <a:off x="479425" y="1268413"/>
            <a:ext cx="11233150" cy="230505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9" name="Inhaltsplatzhalter 8"/>
          <p:cNvSpPr>
            <a:spLocks noGrp="1"/>
          </p:cNvSpPr>
          <p:nvPr>
            <p:ph sz="quarter" idx="14"/>
          </p:nvPr>
        </p:nvSpPr>
        <p:spPr>
          <a:xfrm>
            <a:off x="479425" y="3860800"/>
            <a:ext cx="11233150" cy="230505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grpSp>
        <p:nvGrpSpPr>
          <p:cNvPr id="20" name="Gruppieren 19"/>
          <p:cNvGrpSpPr/>
          <p:nvPr/>
        </p:nvGrpSpPr>
        <p:grpSpPr>
          <a:xfrm>
            <a:off x="12288688" y="55844"/>
            <a:ext cx="733639" cy="6758055"/>
            <a:chOff x="9226077" y="55844"/>
            <a:chExt cx="733639" cy="6758055"/>
          </a:xfrm>
        </p:grpSpPr>
        <p:grpSp>
          <p:nvGrpSpPr>
            <p:cNvPr id="21" name="Gruppieren 20"/>
            <p:cNvGrpSpPr/>
            <p:nvPr/>
          </p:nvGrpSpPr>
          <p:grpSpPr>
            <a:xfrm>
              <a:off x="9252650" y="1268720"/>
              <a:ext cx="72001" cy="4896660"/>
              <a:chOff x="9252659" y="1268720"/>
              <a:chExt cx="72001" cy="4896660"/>
            </a:xfrm>
          </p:grpSpPr>
          <p:sp>
            <p:nvSpPr>
              <p:cNvPr id="43" name="Rechteck 42"/>
              <p:cNvSpPr>
                <a:spLocks noChangeAspect="1"/>
              </p:cNvSpPr>
              <p:nvPr/>
            </p:nvSpPr>
            <p:spPr>
              <a:xfrm rot="5400000">
                <a:off x="9252660" y="22768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4" name="Rechteck 43"/>
              <p:cNvSpPr>
                <a:spLocks noChangeAspect="1"/>
              </p:cNvSpPr>
              <p:nvPr/>
            </p:nvSpPr>
            <p:spPr>
              <a:xfrm rot="5400000">
                <a:off x="9252660" y="23488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5" name="Rechteck 44"/>
              <p:cNvSpPr>
                <a:spLocks noChangeAspect="1"/>
              </p:cNvSpPr>
              <p:nvPr/>
            </p:nvSpPr>
            <p:spPr>
              <a:xfrm rot="5400000">
                <a:off x="9252660" y="24208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6" name="Rechteck 45"/>
              <p:cNvSpPr>
                <a:spLocks noChangeAspect="1"/>
              </p:cNvSpPr>
              <p:nvPr/>
            </p:nvSpPr>
            <p:spPr>
              <a:xfrm rot="5400000">
                <a:off x="9252660" y="24928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7" name="Rechteck 46"/>
              <p:cNvSpPr>
                <a:spLocks noChangeAspect="1"/>
              </p:cNvSpPr>
              <p:nvPr/>
            </p:nvSpPr>
            <p:spPr>
              <a:xfrm rot="5400000">
                <a:off x="9252659" y="25648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8" name="Rechteck 47"/>
              <p:cNvSpPr>
                <a:spLocks noChangeAspect="1"/>
              </p:cNvSpPr>
              <p:nvPr/>
            </p:nvSpPr>
            <p:spPr>
              <a:xfrm rot="5400000">
                <a:off x="9252659" y="26369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49" name="Rechteck 48"/>
              <p:cNvSpPr>
                <a:spLocks noChangeAspect="1"/>
              </p:cNvSpPr>
              <p:nvPr/>
            </p:nvSpPr>
            <p:spPr>
              <a:xfrm rot="5400000">
                <a:off x="9252660" y="27089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0" name="Rechteck 49"/>
              <p:cNvSpPr>
                <a:spLocks noChangeAspect="1"/>
              </p:cNvSpPr>
              <p:nvPr/>
            </p:nvSpPr>
            <p:spPr>
              <a:xfrm rot="5400000">
                <a:off x="9252660" y="27809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1" name="Rechteck 50"/>
              <p:cNvSpPr>
                <a:spLocks noChangeAspect="1"/>
              </p:cNvSpPr>
              <p:nvPr/>
            </p:nvSpPr>
            <p:spPr>
              <a:xfrm rot="5400000">
                <a:off x="9252659" y="22048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52" name="Rechteck 51"/>
              <p:cNvSpPr>
                <a:spLocks noChangeAspect="1"/>
              </p:cNvSpPr>
              <p:nvPr/>
            </p:nvSpPr>
            <p:spPr>
              <a:xfrm rot="5400000">
                <a:off x="9252659" y="28529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3" name="Rechteck 52"/>
              <p:cNvSpPr>
                <a:spLocks noChangeAspect="1"/>
              </p:cNvSpPr>
              <p:nvPr/>
            </p:nvSpPr>
            <p:spPr>
              <a:xfrm rot="5400000">
                <a:off x="9252659" y="29249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4" name="Rechteck 53"/>
              <p:cNvSpPr>
                <a:spLocks noChangeAspect="1"/>
              </p:cNvSpPr>
              <p:nvPr/>
            </p:nvSpPr>
            <p:spPr>
              <a:xfrm rot="5400000">
                <a:off x="9252660" y="29969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5" name="Rechteck 54"/>
              <p:cNvSpPr>
                <a:spLocks noChangeAspect="1"/>
              </p:cNvSpPr>
              <p:nvPr/>
            </p:nvSpPr>
            <p:spPr>
              <a:xfrm rot="5400000">
                <a:off x="9252660" y="31409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6" name="Rechteck 55"/>
              <p:cNvSpPr>
                <a:spLocks noChangeAspect="1"/>
              </p:cNvSpPr>
              <p:nvPr/>
            </p:nvSpPr>
            <p:spPr>
              <a:xfrm rot="5400000">
                <a:off x="9252660" y="32129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7" name="Rechteck 56"/>
              <p:cNvSpPr>
                <a:spLocks noChangeAspect="1"/>
              </p:cNvSpPr>
              <p:nvPr/>
            </p:nvSpPr>
            <p:spPr>
              <a:xfrm rot="5400000">
                <a:off x="9252660" y="32849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8" name="Rechteck 57"/>
              <p:cNvSpPr>
                <a:spLocks noChangeAspect="1"/>
              </p:cNvSpPr>
              <p:nvPr/>
            </p:nvSpPr>
            <p:spPr>
              <a:xfrm rot="5400000">
                <a:off x="9252660" y="33570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59" name="Rechteck 58"/>
              <p:cNvSpPr>
                <a:spLocks noChangeAspect="1"/>
              </p:cNvSpPr>
              <p:nvPr/>
            </p:nvSpPr>
            <p:spPr>
              <a:xfrm rot="5400000">
                <a:off x="9252659" y="34290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0" name="Rechteck 59"/>
              <p:cNvSpPr>
                <a:spLocks noChangeAspect="1"/>
              </p:cNvSpPr>
              <p:nvPr/>
            </p:nvSpPr>
            <p:spPr>
              <a:xfrm rot="5400000">
                <a:off x="9252659" y="35010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1" name="Rechteck 60"/>
              <p:cNvSpPr>
                <a:spLocks noChangeAspect="1"/>
              </p:cNvSpPr>
              <p:nvPr/>
            </p:nvSpPr>
            <p:spPr>
              <a:xfrm rot="5400000">
                <a:off x="9252660" y="35730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2" name="Rechteck 61"/>
              <p:cNvSpPr>
                <a:spLocks noChangeAspect="1"/>
              </p:cNvSpPr>
              <p:nvPr/>
            </p:nvSpPr>
            <p:spPr>
              <a:xfrm rot="5400000">
                <a:off x="9252660" y="36450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3" name="Rechteck 62"/>
              <p:cNvSpPr>
                <a:spLocks noChangeAspect="1"/>
              </p:cNvSpPr>
              <p:nvPr/>
            </p:nvSpPr>
            <p:spPr>
              <a:xfrm rot="5400000">
                <a:off x="9252659" y="30689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64" name="Rechteck 63"/>
              <p:cNvSpPr>
                <a:spLocks noChangeAspect="1"/>
              </p:cNvSpPr>
              <p:nvPr/>
            </p:nvSpPr>
            <p:spPr>
              <a:xfrm rot="5400000">
                <a:off x="9252659" y="37170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5" name="Rechteck 64"/>
              <p:cNvSpPr>
                <a:spLocks noChangeAspect="1"/>
              </p:cNvSpPr>
              <p:nvPr/>
            </p:nvSpPr>
            <p:spPr>
              <a:xfrm rot="5400000">
                <a:off x="9252659" y="37890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6" name="Rechteck 65"/>
              <p:cNvSpPr>
                <a:spLocks noChangeAspect="1"/>
              </p:cNvSpPr>
              <p:nvPr/>
            </p:nvSpPr>
            <p:spPr>
              <a:xfrm rot="5400000">
                <a:off x="9252660" y="38610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7" name="Rechteck 66"/>
              <p:cNvSpPr>
                <a:spLocks noChangeAspect="1"/>
              </p:cNvSpPr>
              <p:nvPr/>
            </p:nvSpPr>
            <p:spPr>
              <a:xfrm rot="5400000">
                <a:off x="9252660" y="40050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8" name="Rechteck 67"/>
              <p:cNvSpPr>
                <a:spLocks noChangeAspect="1"/>
              </p:cNvSpPr>
              <p:nvPr/>
            </p:nvSpPr>
            <p:spPr>
              <a:xfrm rot="5400000">
                <a:off x="9252660" y="40771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69" name="Rechteck 68"/>
              <p:cNvSpPr>
                <a:spLocks noChangeAspect="1"/>
              </p:cNvSpPr>
              <p:nvPr/>
            </p:nvSpPr>
            <p:spPr>
              <a:xfrm rot="5400000">
                <a:off x="9252660" y="41491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0" name="Rechteck 69"/>
              <p:cNvSpPr>
                <a:spLocks noChangeAspect="1"/>
              </p:cNvSpPr>
              <p:nvPr/>
            </p:nvSpPr>
            <p:spPr>
              <a:xfrm rot="5400000">
                <a:off x="9252660" y="42211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1" name="Rechteck 70"/>
              <p:cNvSpPr>
                <a:spLocks noChangeAspect="1"/>
              </p:cNvSpPr>
              <p:nvPr/>
            </p:nvSpPr>
            <p:spPr>
              <a:xfrm rot="5400000">
                <a:off x="9252659" y="42931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2" name="Rechteck 71"/>
              <p:cNvSpPr>
                <a:spLocks noChangeAspect="1"/>
              </p:cNvSpPr>
              <p:nvPr/>
            </p:nvSpPr>
            <p:spPr>
              <a:xfrm rot="5400000">
                <a:off x="9252659" y="43651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3" name="Rechteck 72"/>
              <p:cNvSpPr>
                <a:spLocks noChangeAspect="1"/>
              </p:cNvSpPr>
              <p:nvPr/>
            </p:nvSpPr>
            <p:spPr>
              <a:xfrm rot="5400000">
                <a:off x="9252660" y="44371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4" name="Rechteck 73"/>
              <p:cNvSpPr>
                <a:spLocks noChangeAspect="1"/>
              </p:cNvSpPr>
              <p:nvPr/>
            </p:nvSpPr>
            <p:spPr>
              <a:xfrm rot="5400000">
                <a:off x="9252660" y="45091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5" name="Rechteck 74"/>
              <p:cNvSpPr>
                <a:spLocks noChangeAspect="1"/>
              </p:cNvSpPr>
              <p:nvPr/>
            </p:nvSpPr>
            <p:spPr>
              <a:xfrm rot="5400000">
                <a:off x="9252659" y="39330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76" name="Rechteck 75"/>
              <p:cNvSpPr>
                <a:spLocks noChangeAspect="1"/>
              </p:cNvSpPr>
              <p:nvPr/>
            </p:nvSpPr>
            <p:spPr>
              <a:xfrm rot="5400000">
                <a:off x="9252659" y="45811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7" name="Rechteck 76"/>
              <p:cNvSpPr>
                <a:spLocks noChangeAspect="1"/>
              </p:cNvSpPr>
              <p:nvPr/>
            </p:nvSpPr>
            <p:spPr>
              <a:xfrm rot="5400000">
                <a:off x="9252659" y="46531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8" name="Rechteck 77"/>
              <p:cNvSpPr>
                <a:spLocks noChangeAspect="1"/>
              </p:cNvSpPr>
              <p:nvPr/>
            </p:nvSpPr>
            <p:spPr>
              <a:xfrm rot="5400000">
                <a:off x="9252660" y="47251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79" name="Rechteck 78"/>
              <p:cNvSpPr>
                <a:spLocks noChangeAspect="1"/>
              </p:cNvSpPr>
              <p:nvPr/>
            </p:nvSpPr>
            <p:spPr>
              <a:xfrm rot="5400000">
                <a:off x="9252660" y="48692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0" name="Rechteck 79"/>
              <p:cNvSpPr>
                <a:spLocks noChangeAspect="1"/>
              </p:cNvSpPr>
              <p:nvPr/>
            </p:nvSpPr>
            <p:spPr>
              <a:xfrm rot="5400000">
                <a:off x="9252660" y="49412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1" name="Rechteck 80"/>
              <p:cNvSpPr>
                <a:spLocks noChangeAspect="1"/>
              </p:cNvSpPr>
              <p:nvPr/>
            </p:nvSpPr>
            <p:spPr>
              <a:xfrm rot="5400000">
                <a:off x="9252660" y="50132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2" name="Rechteck 81"/>
              <p:cNvSpPr>
                <a:spLocks noChangeAspect="1"/>
              </p:cNvSpPr>
              <p:nvPr/>
            </p:nvSpPr>
            <p:spPr>
              <a:xfrm rot="5400000">
                <a:off x="9252660" y="50852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3" name="Rechteck 82"/>
              <p:cNvSpPr>
                <a:spLocks noChangeAspect="1"/>
              </p:cNvSpPr>
              <p:nvPr/>
            </p:nvSpPr>
            <p:spPr>
              <a:xfrm rot="5400000">
                <a:off x="9252659" y="51572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4" name="Rechteck 83"/>
              <p:cNvSpPr>
                <a:spLocks noChangeAspect="1"/>
              </p:cNvSpPr>
              <p:nvPr/>
            </p:nvSpPr>
            <p:spPr>
              <a:xfrm rot="5400000">
                <a:off x="9252659" y="52292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5" name="Rechteck 84"/>
              <p:cNvSpPr>
                <a:spLocks noChangeAspect="1"/>
              </p:cNvSpPr>
              <p:nvPr/>
            </p:nvSpPr>
            <p:spPr>
              <a:xfrm rot="5400000">
                <a:off x="9252660" y="53012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6" name="Rechteck 85"/>
              <p:cNvSpPr>
                <a:spLocks noChangeAspect="1"/>
              </p:cNvSpPr>
              <p:nvPr/>
            </p:nvSpPr>
            <p:spPr>
              <a:xfrm rot="5400000">
                <a:off x="9252660" y="53732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7" name="Rechteck 86"/>
              <p:cNvSpPr>
                <a:spLocks noChangeAspect="1"/>
              </p:cNvSpPr>
              <p:nvPr/>
            </p:nvSpPr>
            <p:spPr>
              <a:xfrm rot="5400000">
                <a:off x="9252659" y="47972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sp>
            <p:nvSpPr>
              <p:cNvPr id="88" name="Rechteck 87"/>
              <p:cNvSpPr>
                <a:spLocks noChangeAspect="1"/>
              </p:cNvSpPr>
              <p:nvPr/>
            </p:nvSpPr>
            <p:spPr>
              <a:xfrm rot="5400000">
                <a:off x="9252659" y="544529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89" name="Rechteck 88"/>
              <p:cNvSpPr>
                <a:spLocks noChangeAspect="1"/>
              </p:cNvSpPr>
              <p:nvPr/>
            </p:nvSpPr>
            <p:spPr>
              <a:xfrm rot="5400000">
                <a:off x="9252659" y="551730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0" name="Rechteck 89"/>
              <p:cNvSpPr>
                <a:spLocks noChangeAspect="1"/>
              </p:cNvSpPr>
              <p:nvPr/>
            </p:nvSpPr>
            <p:spPr>
              <a:xfrm rot="5400000">
                <a:off x="9252660" y="558931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1" name="Rechteck 90"/>
              <p:cNvSpPr>
                <a:spLocks noChangeAspect="1"/>
              </p:cNvSpPr>
              <p:nvPr/>
            </p:nvSpPr>
            <p:spPr>
              <a:xfrm rot="5400000">
                <a:off x="9252660" y="566132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2" name="Rechteck 91"/>
              <p:cNvSpPr>
                <a:spLocks noChangeAspect="1"/>
              </p:cNvSpPr>
              <p:nvPr/>
            </p:nvSpPr>
            <p:spPr>
              <a:xfrm rot="5400000">
                <a:off x="9252660" y="573333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3" name="Rechteck 92"/>
              <p:cNvSpPr>
                <a:spLocks noChangeAspect="1"/>
              </p:cNvSpPr>
              <p:nvPr/>
            </p:nvSpPr>
            <p:spPr>
              <a:xfrm rot="5400000">
                <a:off x="9252660" y="580534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4" name="Rechteck 93"/>
              <p:cNvSpPr>
                <a:spLocks noChangeAspect="1"/>
              </p:cNvSpPr>
              <p:nvPr/>
            </p:nvSpPr>
            <p:spPr>
              <a:xfrm rot="5400000">
                <a:off x="9252659" y="587735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5" name="Rechteck 94"/>
              <p:cNvSpPr>
                <a:spLocks noChangeAspect="1"/>
              </p:cNvSpPr>
              <p:nvPr/>
            </p:nvSpPr>
            <p:spPr>
              <a:xfrm rot="5400000">
                <a:off x="9252659" y="594936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6" name="Rechteck 95"/>
              <p:cNvSpPr>
                <a:spLocks noChangeAspect="1"/>
              </p:cNvSpPr>
              <p:nvPr/>
            </p:nvSpPr>
            <p:spPr>
              <a:xfrm rot="5400000">
                <a:off x="9252660" y="602137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7" name="Rechteck 96"/>
              <p:cNvSpPr>
                <a:spLocks noChangeAspect="1"/>
              </p:cNvSpPr>
              <p:nvPr/>
            </p:nvSpPr>
            <p:spPr>
              <a:xfrm rot="5400000">
                <a:off x="9252660" y="609338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8" name="Rechteck 97"/>
              <p:cNvSpPr>
                <a:spLocks noChangeAspect="1"/>
              </p:cNvSpPr>
              <p:nvPr/>
            </p:nvSpPr>
            <p:spPr>
              <a:xfrm rot="5400000">
                <a:off x="9252659" y="12687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99" name="Rechteck 98"/>
              <p:cNvSpPr>
                <a:spLocks noChangeAspect="1"/>
              </p:cNvSpPr>
              <p:nvPr/>
            </p:nvSpPr>
            <p:spPr>
              <a:xfrm rot="5400000">
                <a:off x="9252659" y="13407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0" name="Rechteck 99"/>
              <p:cNvSpPr>
                <a:spLocks noChangeAspect="1"/>
              </p:cNvSpPr>
              <p:nvPr/>
            </p:nvSpPr>
            <p:spPr>
              <a:xfrm rot="5400000">
                <a:off x="9252660" y="14127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1" name="Rechteck 100"/>
              <p:cNvSpPr>
                <a:spLocks noChangeAspect="1"/>
              </p:cNvSpPr>
              <p:nvPr/>
            </p:nvSpPr>
            <p:spPr>
              <a:xfrm rot="5400000">
                <a:off x="9252660" y="148475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2" name="Rechteck 101"/>
              <p:cNvSpPr>
                <a:spLocks noChangeAspect="1"/>
              </p:cNvSpPr>
              <p:nvPr/>
            </p:nvSpPr>
            <p:spPr>
              <a:xfrm rot="5400000">
                <a:off x="9252659" y="155676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3" name="Rechteck 102"/>
              <p:cNvSpPr>
                <a:spLocks noChangeAspect="1"/>
              </p:cNvSpPr>
              <p:nvPr/>
            </p:nvSpPr>
            <p:spPr>
              <a:xfrm rot="5400000">
                <a:off x="9252659" y="162877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4" name="Rechteck 103"/>
              <p:cNvSpPr>
                <a:spLocks noChangeAspect="1"/>
              </p:cNvSpPr>
              <p:nvPr/>
            </p:nvSpPr>
            <p:spPr>
              <a:xfrm rot="5400000">
                <a:off x="9252660" y="170078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5" name="Rechteck 104"/>
              <p:cNvSpPr>
                <a:spLocks noChangeAspect="1"/>
              </p:cNvSpPr>
              <p:nvPr/>
            </p:nvSpPr>
            <p:spPr>
              <a:xfrm rot="5400000">
                <a:off x="9252660" y="184480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6" name="Rechteck 105"/>
              <p:cNvSpPr>
                <a:spLocks noChangeAspect="1"/>
              </p:cNvSpPr>
              <p:nvPr/>
            </p:nvSpPr>
            <p:spPr>
              <a:xfrm rot="5400000">
                <a:off x="9252660" y="191681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7" name="Rechteck 106"/>
              <p:cNvSpPr>
                <a:spLocks noChangeAspect="1"/>
              </p:cNvSpPr>
              <p:nvPr/>
            </p:nvSpPr>
            <p:spPr>
              <a:xfrm rot="5400000">
                <a:off x="9252660" y="198882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8" name="Rechteck 107"/>
              <p:cNvSpPr>
                <a:spLocks noChangeAspect="1"/>
              </p:cNvSpPr>
              <p:nvPr/>
            </p:nvSpPr>
            <p:spPr>
              <a:xfrm rot="5400000">
                <a:off x="9252660" y="206083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09" name="Rechteck 108"/>
              <p:cNvSpPr>
                <a:spLocks noChangeAspect="1"/>
              </p:cNvSpPr>
              <p:nvPr/>
            </p:nvSpPr>
            <p:spPr>
              <a:xfrm rot="5400000">
                <a:off x="9252659" y="2132840"/>
                <a:ext cx="72000" cy="72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solidFill>
                      <a:schemeClr val="bg1"/>
                    </a:solidFill>
                  </a:rPr>
                  <a:t> </a:t>
                </a:r>
              </a:p>
            </p:txBody>
          </p:sp>
          <p:sp>
            <p:nvSpPr>
              <p:cNvPr id="110" name="Rechteck 109"/>
              <p:cNvSpPr>
                <a:spLocks noChangeAspect="1"/>
              </p:cNvSpPr>
              <p:nvPr/>
            </p:nvSpPr>
            <p:spPr>
              <a:xfrm rot="5400000">
                <a:off x="9252659" y="1772790"/>
                <a:ext cx="72000" cy="72000"/>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CH"/>
                  <a:t>  </a:t>
                </a:r>
              </a:p>
            </p:txBody>
          </p:sp>
        </p:grpSp>
        <p:sp>
          <p:nvSpPr>
            <p:cNvPr id="22" name="Rechteck 21"/>
            <p:cNvSpPr/>
            <p:nvPr/>
          </p:nvSpPr>
          <p:spPr>
            <a:xfrm>
              <a:off x="9567263" y="6020517"/>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7.60</a:t>
              </a:r>
            </a:p>
          </p:txBody>
        </p:sp>
        <p:sp>
          <p:nvSpPr>
            <p:cNvPr id="23" name="Rechteck 22"/>
            <p:cNvSpPr/>
            <p:nvPr/>
          </p:nvSpPr>
          <p:spPr>
            <a:xfrm>
              <a:off x="9252650" y="5876925"/>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sp>
          <p:nvSpPr>
            <p:cNvPr id="24" name="Rechteck 23"/>
            <p:cNvSpPr/>
            <p:nvPr/>
          </p:nvSpPr>
          <p:spPr>
            <a:xfrm>
              <a:off x="9567263" y="1269378"/>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6.00</a:t>
              </a:r>
            </a:p>
          </p:txBody>
        </p:sp>
        <p:cxnSp>
          <p:nvCxnSpPr>
            <p:cNvPr id="25" name="Gerade Verbindung 24"/>
            <p:cNvCxnSpPr/>
            <p:nvPr/>
          </p:nvCxnSpPr>
          <p:spPr>
            <a:xfrm>
              <a:off x="9252650" y="616451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9567263" y="836640"/>
              <a:ext cx="360050" cy="1440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de-CH" sz="700">
                  <a:latin typeface="Arial" pitchFamily="34" charset="0"/>
                  <a:cs typeface="Arial" pitchFamily="34" charset="0"/>
                </a:rPr>
                <a:t>6.80</a:t>
              </a:r>
            </a:p>
          </p:txBody>
        </p:sp>
        <p:sp>
          <p:nvSpPr>
            <p:cNvPr id="27" name="Rechteck 26"/>
            <p:cNvSpPr/>
            <p:nvPr/>
          </p:nvSpPr>
          <p:spPr>
            <a:xfrm>
              <a:off x="9252650" y="709272"/>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nchorCtr="0"/>
            <a:lstStyle/>
            <a:p>
              <a:pPr algn="r"/>
              <a:r>
                <a:rPr lang="de-CH" sz="700">
                  <a:latin typeface="Arial" pitchFamily="34" charset="0"/>
                  <a:cs typeface="Arial" pitchFamily="34" charset="0"/>
                </a:rPr>
                <a:t>Placeholder title</a:t>
              </a:r>
            </a:p>
          </p:txBody>
        </p:sp>
        <p:cxnSp>
          <p:nvCxnSpPr>
            <p:cNvPr id="28" name="Gerade Verbindung 27"/>
            <p:cNvCxnSpPr/>
            <p:nvPr/>
          </p:nvCxnSpPr>
          <p:spPr>
            <a:xfrm>
              <a:off x="9252650" y="980660"/>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9252650" y="1412730"/>
              <a:ext cx="674663" cy="143572"/>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r"/>
              <a:r>
                <a:rPr lang="de-CH" sz="700">
                  <a:latin typeface="Arial" pitchFamily="34" charset="0"/>
                  <a:cs typeface="Arial" pitchFamily="34" charset="0"/>
                </a:rPr>
                <a:t>Placeholder</a:t>
              </a:r>
            </a:p>
          </p:txBody>
        </p:sp>
        <p:cxnSp>
          <p:nvCxnSpPr>
            <p:cNvPr id="30" name="Gerade Verbindung 29"/>
            <p:cNvCxnSpPr/>
            <p:nvPr/>
          </p:nvCxnSpPr>
          <p:spPr>
            <a:xfrm>
              <a:off x="9226077" y="115888"/>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9364267" y="55844"/>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Top 9.20 </a:t>
              </a:r>
            </a:p>
          </p:txBody>
        </p:sp>
        <p:cxnSp>
          <p:nvCxnSpPr>
            <p:cNvPr id="32" name="Gerade Verbindung 31"/>
            <p:cNvCxnSpPr/>
            <p:nvPr/>
          </p:nvCxnSpPr>
          <p:spPr>
            <a:xfrm>
              <a:off x="9226077" y="6730371"/>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9364267" y="6670327"/>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Bottom 9.20 </a:t>
              </a:r>
            </a:p>
          </p:txBody>
        </p:sp>
        <p:cxnSp>
          <p:nvCxnSpPr>
            <p:cNvPr id="34" name="Gerade Verbindung 33"/>
            <p:cNvCxnSpPr/>
            <p:nvPr/>
          </p:nvCxnSpPr>
          <p:spPr>
            <a:xfrm>
              <a:off x="9252650" y="3705522"/>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9396670" y="3645478"/>
              <a:ext cx="563046" cy="143572"/>
            </a:xfrm>
            <a:prstGeom prst="rect">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txBody>
            <a:bodyPr lIns="0" tIns="0" rIns="18000" bIns="0" rtlCol="0" anchor="ctr" anchorCtr="0"/>
            <a:lstStyle/>
            <a:p>
              <a:pPr algn="r"/>
              <a:r>
                <a:rPr lang="de-CH" sz="700">
                  <a:latin typeface="Arial" pitchFamily="34" charset="0"/>
                  <a:cs typeface="Arial" pitchFamily="34" charset="0"/>
                </a:rPr>
                <a:t>Center 0.80</a:t>
              </a:r>
            </a:p>
          </p:txBody>
        </p:sp>
        <p:cxnSp>
          <p:nvCxnSpPr>
            <p:cNvPr id="36" name="Gerade Verbindung 35"/>
            <p:cNvCxnSpPr/>
            <p:nvPr/>
          </p:nvCxnSpPr>
          <p:spPr>
            <a:xfrm>
              <a:off x="9252650" y="24208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hteck 36"/>
            <p:cNvSpPr/>
            <p:nvPr/>
          </p:nvSpPr>
          <p:spPr>
            <a:xfrm>
              <a:off x="9567263" y="2348938"/>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1/4</a:t>
              </a:r>
            </a:p>
          </p:txBody>
        </p:sp>
        <p:cxnSp>
          <p:nvCxnSpPr>
            <p:cNvPr id="38" name="Gerade Verbindung 37"/>
            <p:cNvCxnSpPr/>
            <p:nvPr/>
          </p:nvCxnSpPr>
          <p:spPr>
            <a:xfrm>
              <a:off x="9252650" y="1267837"/>
              <a:ext cx="674663" cy="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a:off x="9252650" y="35730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9252650" y="386106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9252650" y="5013220"/>
              <a:ext cx="24260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9567263" y="4941210"/>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nchorCtr="0"/>
            <a:lstStyle/>
            <a:p>
              <a:pPr algn="l"/>
              <a:r>
                <a:rPr lang="de-CH" sz="700">
                  <a:latin typeface="Arial" pitchFamily="34" charset="0"/>
                  <a:cs typeface="Arial" pitchFamily="34" charset="0"/>
                </a:rPr>
                <a:t>3/4</a:t>
              </a:r>
            </a:p>
          </p:txBody>
        </p:sp>
      </p:grpSp>
      <p:sp>
        <p:nvSpPr>
          <p:cNvPr id="6" name="Datumsplatzhalter 5"/>
          <p:cNvSpPr>
            <a:spLocks noGrp="1"/>
          </p:cNvSpPr>
          <p:nvPr>
            <p:ph type="dt" sz="half" idx="15"/>
          </p:nvPr>
        </p:nvSpPr>
        <p:spPr/>
        <p:txBody>
          <a:bodyPr/>
          <a:lstStyle/>
          <a:p>
            <a:fld id="{D25D78F8-34E2-493A-9E25-E70DBA48F848}" type="datetime1">
              <a:rPr lang="de-DE" noProof="0" smtClean="0"/>
              <a:t>30.01.20</a:t>
            </a:fld>
            <a:endParaRPr lang="de-CH" noProof="0"/>
          </a:p>
        </p:txBody>
      </p:sp>
      <p:sp>
        <p:nvSpPr>
          <p:cNvPr id="8" name="Fußzeilenplatzhalter 7"/>
          <p:cNvSpPr>
            <a:spLocks noGrp="1"/>
          </p:cNvSpPr>
          <p:nvPr>
            <p:ph type="ftr" sz="quarter" idx="16"/>
          </p:nvPr>
        </p:nvSpPr>
        <p:spPr/>
        <p:txBody>
          <a:bodyPr/>
          <a:lstStyle/>
          <a:p>
            <a:r>
              <a:rPr lang="de-CH"/>
              <a:t>Schweizerischer Verein des Gas- und Wasserfaches (SVGW)</a:t>
            </a:r>
          </a:p>
        </p:txBody>
      </p:sp>
      <p:sp>
        <p:nvSpPr>
          <p:cNvPr id="10" name="Foliennummernplatzhalter 9"/>
          <p:cNvSpPr>
            <a:spLocks noGrp="1"/>
          </p:cNvSpPr>
          <p:nvPr>
            <p:ph type="sldNum" sz="quarter" idx="17"/>
          </p:nvPr>
        </p:nvSpPr>
        <p:spPr/>
        <p:txBody>
          <a:bodyPr/>
          <a:lstStyle/>
          <a:p>
            <a:fld id="{2FD3C850-2690-432D-9CCD-DE4449C8F8A7}" type="slidenum">
              <a:rPr lang="de-CH" noProof="0" smtClean="0"/>
              <a:t>‹Nr.›</a:t>
            </a:fld>
            <a:endParaRPr lang="de-CH" noProof="0"/>
          </a:p>
        </p:txBody>
      </p:sp>
      <p:grpSp>
        <p:nvGrpSpPr>
          <p:cNvPr id="127" name="Gruppieren 126">
            <a:extLst>
              <a:ext uri="{FF2B5EF4-FFF2-40B4-BE49-F238E27FC236}">
                <a16:creationId xmlns:a16="http://schemas.microsoft.com/office/drawing/2014/main" id="{22AAFF91-BB0C-4ED3-BA6F-3196BE3487E4}"/>
              </a:ext>
            </a:extLst>
          </p:cNvPr>
          <p:cNvGrpSpPr/>
          <p:nvPr/>
        </p:nvGrpSpPr>
        <p:grpSpPr>
          <a:xfrm>
            <a:off x="479144" y="6885384"/>
            <a:ext cx="11233500" cy="144097"/>
            <a:chOff x="395420" y="6885384"/>
            <a:chExt cx="11233500" cy="144097"/>
          </a:xfrm>
        </p:grpSpPr>
        <p:cxnSp>
          <p:nvCxnSpPr>
            <p:cNvPr id="128" name="Gerade Verbindung 10">
              <a:extLst>
                <a:ext uri="{FF2B5EF4-FFF2-40B4-BE49-F238E27FC236}">
                  <a16:creationId xmlns:a16="http://schemas.microsoft.com/office/drawing/2014/main" id="{45B63352-F8F6-4013-86BD-E3B7043EA270}"/>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1">
              <a:extLst>
                <a:ext uri="{FF2B5EF4-FFF2-40B4-BE49-F238E27FC236}">
                  <a16:creationId xmlns:a16="http://schemas.microsoft.com/office/drawing/2014/main" id="{B7486058-5C3D-4834-8305-8DFA51C3CB82}"/>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2">
              <a:extLst>
                <a:ext uri="{FF2B5EF4-FFF2-40B4-BE49-F238E27FC236}">
                  <a16:creationId xmlns:a16="http://schemas.microsoft.com/office/drawing/2014/main" id="{222F17FD-8B0C-4323-9B12-6C0508EC3727}"/>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
              <a:extLst>
                <a:ext uri="{FF2B5EF4-FFF2-40B4-BE49-F238E27FC236}">
                  <a16:creationId xmlns:a16="http://schemas.microsoft.com/office/drawing/2014/main" id="{4FF442A9-FB8F-432F-8530-DE76087E77EF}"/>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4">
              <a:extLst>
                <a:ext uri="{FF2B5EF4-FFF2-40B4-BE49-F238E27FC236}">
                  <a16:creationId xmlns:a16="http://schemas.microsoft.com/office/drawing/2014/main" id="{901FC7B6-94E9-4D96-AF09-2DC5F01DFEAA}"/>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5">
              <a:extLst>
                <a:ext uri="{FF2B5EF4-FFF2-40B4-BE49-F238E27FC236}">
                  <a16:creationId xmlns:a16="http://schemas.microsoft.com/office/drawing/2014/main" id="{461E941F-4D61-4EB2-96AD-F80662FB84F9}"/>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6">
              <a:extLst>
                <a:ext uri="{FF2B5EF4-FFF2-40B4-BE49-F238E27FC236}">
                  <a16:creationId xmlns:a16="http://schemas.microsoft.com/office/drawing/2014/main" id="{D5837CEA-A8E8-4B0B-B517-4C9657C69610}"/>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7">
              <a:extLst>
                <a:ext uri="{FF2B5EF4-FFF2-40B4-BE49-F238E27FC236}">
                  <a16:creationId xmlns:a16="http://schemas.microsoft.com/office/drawing/2014/main" id="{64EFEB7D-CA64-4A44-928F-6B41E7442863}"/>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8">
              <a:extLst>
                <a:ext uri="{FF2B5EF4-FFF2-40B4-BE49-F238E27FC236}">
                  <a16:creationId xmlns:a16="http://schemas.microsoft.com/office/drawing/2014/main" id="{A980DCF3-620A-4344-9284-D20D6B6A76C6}"/>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hteck 136">
              <a:extLst>
                <a:ext uri="{FF2B5EF4-FFF2-40B4-BE49-F238E27FC236}">
                  <a16:creationId xmlns:a16="http://schemas.microsoft.com/office/drawing/2014/main" id="{DF6FF11C-D28F-47CC-91AC-264118D30F44}"/>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38" name="Rechteck 137">
              <a:extLst>
                <a:ext uri="{FF2B5EF4-FFF2-40B4-BE49-F238E27FC236}">
                  <a16:creationId xmlns:a16="http://schemas.microsoft.com/office/drawing/2014/main" id="{7CC31DDD-CDF8-4F7F-9F2B-557A02BC254B}"/>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39" name="Rechteck 138">
              <a:extLst>
                <a:ext uri="{FF2B5EF4-FFF2-40B4-BE49-F238E27FC236}">
                  <a16:creationId xmlns:a16="http://schemas.microsoft.com/office/drawing/2014/main" id="{7BA28DDE-2F63-4F8A-A4F5-B870250B3688}"/>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40" name="Rechteck 139">
              <a:extLst>
                <a:ext uri="{FF2B5EF4-FFF2-40B4-BE49-F238E27FC236}">
                  <a16:creationId xmlns:a16="http://schemas.microsoft.com/office/drawing/2014/main" id="{69616D35-A7FE-4475-8251-D82936159CA0}"/>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41" name="Rechteck 140">
              <a:extLst>
                <a:ext uri="{FF2B5EF4-FFF2-40B4-BE49-F238E27FC236}">
                  <a16:creationId xmlns:a16="http://schemas.microsoft.com/office/drawing/2014/main" id="{C07BA053-41AA-433D-8B2E-02643F80DC64}"/>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42" name="Rechteck 141">
              <a:extLst>
                <a:ext uri="{FF2B5EF4-FFF2-40B4-BE49-F238E27FC236}">
                  <a16:creationId xmlns:a16="http://schemas.microsoft.com/office/drawing/2014/main" id="{CFE0441B-00E6-4F18-863D-B382F4B34956}"/>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43" name="Gerade Verbindung 16">
              <a:extLst>
                <a:ext uri="{FF2B5EF4-FFF2-40B4-BE49-F238E27FC236}">
                  <a16:creationId xmlns:a16="http://schemas.microsoft.com/office/drawing/2014/main" id="{1507FD15-10F7-4993-85D1-7FCBF1110DAB}"/>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6">
              <a:extLst>
                <a:ext uri="{FF2B5EF4-FFF2-40B4-BE49-F238E27FC236}">
                  <a16:creationId xmlns:a16="http://schemas.microsoft.com/office/drawing/2014/main" id="{2CCDF674-D999-4F38-8DDC-8FD01FEE3BC9}"/>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0">
              <a:extLst>
                <a:ext uri="{FF2B5EF4-FFF2-40B4-BE49-F238E27FC236}">
                  <a16:creationId xmlns:a16="http://schemas.microsoft.com/office/drawing/2014/main" id="{D0FB780E-C58C-42B3-A15E-1FFDBEE09D2A}"/>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0">
              <a:extLst>
                <a:ext uri="{FF2B5EF4-FFF2-40B4-BE49-F238E27FC236}">
                  <a16:creationId xmlns:a16="http://schemas.microsoft.com/office/drawing/2014/main" id="{732688D5-726C-4D90-8F91-3D90FBA98794}"/>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uppieren 118">
            <a:extLst>
              <a:ext uri="{FF2B5EF4-FFF2-40B4-BE49-F238E27FC236}">
                <a16:creationId xmlns:a16="http://schemas.microsoft.com/office/drawing/2014/main" id="{C1277022-A021-4268-B7F9-71DE8C891A36}"/>
              </a:ext>
            </a:extLst>
          </p:cNvPr>
          <p:cNvGrpSpPr/>
          <p:nvPr/>
        </p:nvGrpSpPr>
        <p:grpSpPr>
          <a:xfrm>
            <a:off x="479144" y="6885384"/>
            <a:ext cx="11233500" cy="144097"/>
            <a:chOff x="395420" y="6885384"/>
            <a:chExt cx="11233500" cy="144097"/>
          </a:xfrm>
        </p:grpSpPr>
        <p:cxnSp>
          <p:nvCxnSpPr>
            <p:cNvPr id="120" name="Gerade Verbindung 10">
              <a:extLst>
                <a:ext uri="{FF2B5EF4-FFF2-40B4-BE49-F238E27FC236}">
                  <a16:creationId xmlns:a16="http://schemas.microsoft.com/office/drawing/2014/main" id="{F0E0E29C-9DF3-499E-B2FB-F27ECE39A1C3}"/>
                </a:ext>
              </a:extLst>
            </p:cNvPr>
            <p:cNvCxnSpPr/>
            <p:nvPr/>
          </p:nvCxnSpPr>
          <p:spPr>
            <a:xfrm flipV="1">
              <a:off x="385203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1">
              <a:extLst>
                <a:ext uri="{FF2B5EF4-FFF2-40B4-BE49-F238E27FC236}">
                  <a16:creationId xmlns:a16="http://schemas.microsoft.com/office/drawing/2014/main" id="{0D8438D9-38A5-4789-BB3D-3C11B355466B}"/>
                </a:ext>
              </a:extLst>
            </p:cNvPr>
            <p:cNvCxnSpPr/>
            <p:nvPr/>
          </p:nvCxnSpPr>
          <p:spPr>
            <a:xfrm flipV="1">
              <a:off x="4284084"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12">
              <a:extLst>
                <a:ext uri="{FF2B5EF4-FFF2-40B4-BE49-F238E27FC236}">
                  <a16:creationId xmlns:a16="http://schemas.microsoft.com/office/drawing/2014/main" id="{3C76E047-0623-4D4F-8F20-90961C54F4E2}"/>
                </a:ext>
              </a:extLst>
            </p:cNvPr>
            <p:cNvCxnSpPr/>
            <p:nvPr/>
          </p:nvCxnSpPr>
          <p:spPr>
            <a:xfrm flipV="1">
              <a:off x="3954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3">
              <a:extLst>
                <a:ext uri="{FF2B5EF4-FFF2-40B4-BE49-F238E27FC236}">
                  <a16:creationId xmlns:a16="http://schemas.microsoft.com/office/drawing/2014/main" id="{EA33ABCC-E99F-4213-8C58-D741A8BB35C5}"/>
                </a:ext>
              </a:extLst>
            </p:cNvPr>
            <p:cNvCxnSpPr/>
            <p:nvPr/>
          </p:nvCxnSpPr>
          <p:spPr>
            <a:xfrm flipV="1">
              <a:off x="586826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14">
              <a:extLst>
                <a:ext uri="{FF2B5EF4-FFF2-40B4-BE49-F238E27FC236}">
                  <a16:creationId xmlns:a16="http://schemas.microsoft.com/office/drawing/2014/main" id="{3402F9C8-757E-4083-938E-7291CA36E963}"/>
                </a:ext>
              </a:extLst>
            </p:cNvPr>
            <p:cNvCxnSpPr/>
            <p:nvPr/>
          </p:nvCxnSpPr>
          <p:spPr>
            <a:xfrm flipV="1">
              <a:off x="615629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5">
              <a:extLst>
                <a:ext uri="{FF2B5EF4-FFF2-40B4-BE49-F238E27FC236}">
                  <a16:creationId xmlns:a16="http://schemas.microsoft.com/office/drawing/2014/main" id="{653D2987-AA0E-4D64-B019-F838847271E8}"/>
                </a:ext>
              </a:extLst>
            </p:cNvPr>
            <p:cNvCxnSpPr/>
            <p:nvPr/>
          </p:nvCxnSpPr>
          <p:spPr>
            <a:xfrm flipV="1">
              <a:off x="7740468"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6">
              <a:extLst>
                <a:ext uri="{FF2B5EF4-FFF2-40B4-BE49-F238E27FC236}">
                  <a16:creationId xmlns:a16="http://schemas.microsoft.com/office/drawing/2014/main" id="{B7DEDB8C-9D3D-4064-B8D2-4C9062D3344E}"/>
                </a:ext>
              </a:extLst>
            </p:cNvPr>
            <p:cNvCxnSpPr/>
            <p:nvPr/>
          </p:nvCxnSpPr>
          <p:spPr>
            <a:xfrm flipV="1">
              <a:off x="817251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7">
              <a:extLst>
                <a:ext uri="{FF2B5EF4-FFF2-40B4-BE49-F238E27FC236}">
                  <a16:creationId xmlns:a16="http://schemas.microsoft.com/office/drawing/2014/main" id="{4AC17F45-50A5-47C2-B7E5-3623EEB87B39}"/>
                </a:ext>
              </a:extLst>
            </p:cNvPr>
            <p:cNvCxnSpPr/>
            <p:nvPr/>
          </p:nvCxnSpPr>
          <p:spPr>
            <a:xfrm flipV="1">
              <a:off x="1162892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8">
              <a:extLst>
                <a:ext uri="{FF2B5EF4-FFF2-40B4-BE49-F238E27FC236}">
                  <a16:creationId xmlns:a16="http://schemas.microsoft.com/office/drawing/2014/main" id="{75462AA4-4A00-451F-81FB-7F19D63B4BE6}"/>
                </a:ext>
              </a:extLst>
            </p:cNvPr>
            <p:cNvCxnSpPr/>
            <p:nvPr/>
          </p:nvCxnSpPr>
          <p:spPr>
            <a:xfrm flipV="1">
              <a:off x="6012276"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Rechteck 148">
              <a:extLst>
                <a:ext uri="{FF2B5EF4-FFF2-40B4-BE49-F238E27FC236}">
                  <a16:creationId xmlns:a16="http://schemas.microsoft.com/office/drawing/2014/main" id="{E7756622-4FE5-46FD-844C-DD749A738D52}"/>
                </a:ext>
              </a:extLst>
            </p:cNvPr>
            <p:cNvSpPr/>
            <p:nvPr/>
          </p:nvSpPr>
          <p:spPr>
            <a:xfrm>
              <a:off x="3924076"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1/3</a:t>
              </a:r>
            </a:p>
          </p:txBody>
        </p:sp>
        <p:sp>
          <p:nvSpPr>
            <p:cNvPr id="150" name="Rechteck 149">
              <a:extLst>
                <a:ext uri="{FF2B5EF4-FFF2-40B4-BE49-F238E27FC236}">
                  <a16:creationId xmlns:a16="http://schemas.microsoft.com/office/drawing/2014/main" id="{788F2F4F-C08A-4E1C-AD41-75E19B8CE180}"/>
                </a:ext>
              </a:extLst>
            </p:cNvPr>
            <p:cNvSpPr/>
            <p:nvPr/>
          </p:nvSpPr>
          <p:spPr>
            <a:xfrm>
              <a:off x="7812508"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2/3</a:t>
              </a:r>
            </a:p>
          </p:txBody>
        </p:sp>
        <p:sp>
          <p:nvSpPr>
            <p:cNvPr id="151" name="Rechteck 150">
              <a:extLst>
                <a:ext uri="{FF2B5EF4-FFF2-40B4-BE49-F238E27FC236}">
                  <a16:creationId xmlns:a16="http://schemas.microsoft.com/office/drawing/2014/main" id="{96D1E4A1-CA34-41F9-8690-6FA81208B935}"/>
                </a:ext>
              </a:extLst>
            </p:cNvPr>
            <p:cNvSpPr/>
            <p:nvPr/>
          </p:nvSpPr>
          <p:spPr>
            <a:xfrm>
              <a:off x="298797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sp>
          <p:nvSpPr>
            <p:cNvPr id="152" name="Rechteck 151">
              <a:extLst>
                <a:ext uri="{FF2B5EF4-FFF2-40B4-BE49-F238E27FC236}">
                  <a16:creationId xmlns:a16="http://schemas.microsoft.com/office/drawing/2014/main" id="{AD58E84C-952B-4159-A198-A0E3DFBE8B61}"/>
                </a:ext>
              </a:extLst>
            </p:cNvPr>
            <p:cNvSpPr/>
            <p:nvPr/>
          </p:nvSpPr>
          <p:spPr>
            <a:xfrm>
              <a:off x="1090882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r"/>
              <a:r>
                <a:rPr lang="de-CH" sz="700">
                  <a:latin typeface="Arial" pitchFamily="34" charset="0"/>
                  <a:cs typeface="Arial" pitchFamily="34" charset="0"/>
                </a:rPr>
                <a:t>Right 15.60</a:t>
              </a:r>
            </a:p>
          </p:txBody>
        </p:sp>
        <p:sp>
          <p:nvSpPr>
            <p:cNvPr id="153" name="Rechteck 152">
              <a:extLst>
                <a:ext uri="{FF2B5EF4-FFF2-40B4-BE49-F238E27FC236}">
                  <a16:creationId xmlns:a16="http://schemas.microsoft.com/office/drawing/2014/main" id="{A8D6DAF5-13C6-4303-8D0B-89BA882F4795}"/>
                </a:ext>
              </a:extLst>
            </p:cNvPr>
            <p:cNvSpPr/>
            <p:nvPr/>
          </p:nvSpPr>
          <p:spPr>
            <a:xfrm>
              <a:off x="467430" y="6885480"/>
              <a:ext cx="64809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l"/>
              <a:r>
                <a:rPr lang="de-CH" sz="700">
                  <a:latin typeface="Arial" pitchFamily="34" charset="0"/>
                  <a:cs typeface="Arial" pitchFamily="34" charset="0"/>
                </a:rPr>
                <a:t>Left</a:t>
              </a:r>
              <a:r>
                <a:rPr lang="de-CH" sz="700" baseline="0">
                  <a:latin typeface="Arial" pitchFamily="34" charset="0"/>
                  <a:cs typeface="Arial" pitchFamily="34" charset="0"/>
                </a:rPr>
                <a:t> </a:t>
              </a:r>
              <a:r>
                <a:rPr lang="de-CH" sz="700">
                  <a:latin typeface="Arial" pitchFamily="34" charset="0"/>
                  <a:cs typeface="Arial" pitchFamily="34" charset="0"/>
                </a:rPr>
                <a:t>15.60</a:t>
              </a:r>
            </a:p>
          </p:txBody>
        </p:sp>
        <p:sp>
          <p:nvSpPr>
            <p:cNvPr id="154" name="Rechteck 153">
              <a:extLst>
                <a:ext uri="{FF2B5EF4-FFF2-40B4-BE49-F238E27FC236}">
                  <a16:creationId xmlns:a16="http://schemas.microsoft.com/office/drawing/2014/main" id="{8CB74D44-C3AC-4ADA-92C9-AB7F47A81C1B}"/>
                </a:ext>
              </a:extLst>
            </p:cNvPr>
            <p:cNvSpPr/>
            <p:nvPr/>
          </p:nvSpPr>
          <p:spPr>
            <a:xfrm>
              <a:off x="8748612" y="6885481"/>
              <a:ext cx="288000" cy="1440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b" anchorCtr="0"/>
            <a:lstStyle/>
            <a:p>
              <a:pPr algn="ctr"/>
              <a:r>
                <a:rPr lang="de-CH" sz="700">
                  <a:latin typeface="Arial" pitchFamily="34" charset="0"/>
                  <a:cs typeface="Arial" pitchFamily="34" charset="0"/>
                </a:rPr>
                <a:t>1/2</a:t>
              </a:r>
            </a:p>
          </p:txBody>
        </p:sp>
        <p:cxnSp>
          <p:nvCxnSpPr>
            <p:cNvPr id="155" name="Gerade Verbindung 16">
              <a:extLst>
                <a:ext uri="{FF2B5EF4-FFF2-40B4-BE49-F238E27FC236}">
                  <a16:creationId xmlns:a16="http://schemas.microsoft.com/office/drawing/2014/main" id="{3AAA448A-4C22-4A92-B37F-4CECE2F2525D}"/>
                </a:ext>
              </a:extLst>
            </p:cNvPr>
            <p:cNvCxnSpPr/>
            <p:nvPr/>
          </p:nvCxnSpPr>
          <p:spPr>
            <a:xfrm flipV="1">
              <a:off x="8748580"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 Verbindung 16">
              <a:extLst>
                <a:ext uri="{FF2B5EF4-FFF2-40B4-BE49-F238E27FC236}">
                  <a16:creationId xmlns:a16="http://schemas.microsoft.com/office/drawing/2014/main" id="{306D31F7-E379-4B46-84B1-1055E8E1830F}"/>
                </a:ext>
              </a:extLst>
            </p:cNvPr>
            <p:cNvCxnSpPr/>
            <p:nvPr/>
          </p:nvCxnSpPr>
          <p:spPr>
            <a:xfrm flipV="1">
              <a:off x="903661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 Verbindung 10">
              <a:extLst>
                <a:ext uri="{FF2B5EF4-FFF2-40B4-BE49-F238E27FC236}">
                  <a16:creationId xmlns:a16="http://schemas.microsoft.com/office/drawing/2014/main" id="{48A74A7A-844B-461B-8C7C-44BAF7A6B41D}"/>
                </a:ext>
              </a:extLst>
            </p:cNvPr>
            <p:cNvCxnSpPr/>
            <p:nvPr/>
          </p:nvCxnSpPr>
          <p:spPr>
            <a:xfrm flipV="1">
              <a:off x="3275972" y="6885481"/>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 Verbindung 10">
              <a:extLst>
                <a:ext uri="{FF2B5EF4-FFF2-40B4-BE49-F238E27FC236}">
                  <a16:creationId xmlns:a16="http://schemas.microsoft.com/office/drawing/2014/main" id="{6FF64EB7-8A8F-4ABF-8404-797B2037C879}"/>
                </a:ext>
              </a:extLst>
            </p:cNvPr>
            <p:cNvCxnSpPr/>
            <p:nvPr/>
          </p:nvCxnSpPr>
          <p:spPr>
            <a:xfrm flipV="1">
              <a:off x="2987940" y="6885384"/>
              <a:ext cx="0" cy="14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038476"/>
      </p:ext>
    </p:extLst>
  </p:cSld>
  <p:clrMapOvr>
    <a:masterClrMapping/>
  </p:clrMapOvr>
  <p:hf hdr="0" dt="0"/>
  <p:extLst>
    <p:ext uri="{DCECCB84-F9BA-43D5-87BE-67443E8EF086}">
      <p15:sldGuideLst xmlns:p15="http://schemas.microsoft.com/office/powerpoint/2012/main">
        <p15:guide id="1" orient="horz" pos="2251">
          <p15:clr>
            <a:srgbClr val="FBAE40"/>
          </p15:clr>
        </p15:guide>
        <p15:guide id="2" orient="horz" pos="2432">
          <p15:clr>
            <a:srgbClr val="FBAE40"/>
          </p15:clr>
        </p15:guide>
        <p15:guide id="3" orient="horz" pos="799">
          <p15:clr>
            <a:srgbClr val="FBAE40"/>
          </p15:clr>
        </p15:guide>
        <p15:guide id="4" orient="horz" pos="618">
          <p15:clr>
            <a:srgbClr val="FBAE40"/>
          </p15:clr>
        </p15:guide>
        <p15:guide id="5" orient="horz" pos="73">
          <p15:clr>
            <a:srgbClr val="FBAE40"/>
          </p15:clr>
        </p15:guide>
        <p15:guide id="6" orient="horz" pos="3884">
          <p15:clr>
            <a:srgbClr val="FBAE40"/>
          </p15:clr>
        </p15:guide>
        <p15:guide id="7" pos="302">
          <p15:clr>
            <a:srgbClr val="FBAE40"/>
          </p15:clr>
        </p15:guide>
        <p15:guide id="8" pos="73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hteck 7"/>
          <p:cNvSpPr/>
          <p:nvPr/>
        </p:nvSpPr>
        <p:spPr>
          <a:xfrm>
            <a:off x="0" y="1"/>
            <a:ext cx="12192000" cy="9810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platzhalter 1"/>
          <p:cNvSpPr>
            <a:spLocks noGrp="1"/>
          </p:cNvSpPr>
          <p:nvPr>
            <p:ph type="title"/>
          </p:nvPr>
        </p:nvSpPr>
        <p:spPr>
          <a:xfrm>
            <a:off x="479426" y="115887"/>
            <a:ext cx="11233150" cy="865187"/>
          </a:xfrm>
          <a:prstGeom prst="rect">
            <a:avLst/>
          </a:prstGeom>
        </p:spPr>
        <p:txBody>
          <a:bodyPr vert="horz" lIns="0" tIns="0" rIns="0" bIns="0" rtlCol="0" anchor="ctr" anchorCtr="0">
            <a:noAutofit/>
          </a:bodyPr>
          <a:lstStyle/>
          <a:p>
            <a:r>
              <a:rPr lang="de-CH" noProof="0"/>
              <a:t>Titelmasterformat durch Klicken bearbeiten</a:t>
            </a:r>
          </a:p>
        </p:txBody>
      </p:sp>
      <p:sp>
        <p:nvSpPr>
          <p:cNvPr id="3" name="Textplatzhalter 2"/>
          <p:cNvSpPr>
            <a:spLocks noGrp="1"/>
          </p:cNvSpPr>
          <p:nvPr>
            <p:ph type="body" idx="1"/>
          </p:nvPr>
        </p:nvSpPr>
        <p:spPr>
          <a:xfrm>
            <a:off x="479426" y="1268414"/>
            <a:ext cx="11233150" cy="4897436"/>
          </a:xfrm>
          <a:prstGeom prst="rect">
            <a:avLst/>
          </a:prstGeom>
        </p:spPr>
        <p:txBody>
          <a:bodyPr vert="horz" lIns="0" tIns="0" rIns="0" bIns="0" rtlCol="0" anchor="t" anchorCtr="0">
            <a:noAutofit/>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a:p>
            <a:pPr lvl="5"/>
            <a:r>
              <a:rPr lang="de-CH" noProof="0"/>
              <a:t>Level 6</a:t>
            </a:r>
          </a:p>
          <a:p>
            <a:pPr lvl="6"/>
            <a:r>
              <a:rPr lang="de-CH" noProof="0"/>
              <a:t>Level 7</a:t>
            </a:r>
          </a:p>
          <a:p>
            <a:pPr lvl="7"/>
            <a:r>
              <a:rPr lang="de-CH" noProof="0"/>
              <a:t>Level 8</a:t>
            </a:r>
          </a:p>
          <a:p>
            <a:pPr lvl="8"/>
            <a:r>
              <a:rPr lang="de-CH" noProof="0"/>
              <a:t>Level 9</a:t>
            </a:r>
          </a:p>
        </p:txBody>
      </p:sp>
      <p:sp>
        <p:nvSpPr>
          <p:cNvPr id="4" name="Datumsplatzhalter 3"/>
          <p:cNvSpPr>
            <a:spLocks noGrp="1"/>
          </p:cNvSpPr>
          <p:nvPr>
            <p:ph type="dt" sz="half" idx="2"/>
          </p:nvPr>
        </p:nvSpPr>
        <p:spPr>
          <a:xfrm>
            <a:off x="10416312" y="6382113"/>
            <a:ext cx="909535" cy="360000"/>
          </a:xfrm>
          <a:prstGeom prst="rect">
            <a:avLst/>
          </a:prstGeom>
        </p:spPr>
        <p:txBody>
          <a:bodyPr vert="horz" lIns="0" tIns="0" rIns="0" bIns="36000" rtlCol="0" anchor="ctr"/>
          <a:lstStyle>
            <a:lvl1pPr algn="r">
              <a:defRPr sz="1100">
                <a:solidFill>
                  <a:schemeClr val="tx1"/>
                </a:solidFill>
              </a:defRPr>
            </a:lvl1pPr>
          </a:lstStyle>
          <a:p>
            <a:fld id="{D25D78F8-34E2-493A-9E25-E70DBA48F848}" type="datetime1">
              <a:rPr lang="de-DE" noProof="0" smtClean="0"/>
              <a:t>30.01.20</a:t>
            </a:fld>
            <a:endParaRPr lang="de-CH" noProof="0"/>
          </a:p>
        </p:txBody>
      </p:sp>
      <p:sp>
        <p:nvSpPr>
          <p:cNvPr id="5" name="Fußzeilenplatzhalter 4"/>
          <p:cNvSpPr>
            <a:spLocks noGrp="1"/>
          </p:cNvSpPr>
          <p:nvPr>
            <p:ph type="ftr" sz="quarter" idx="3"/>
          </p:nvPr>
        </p:nvSpPr>
        <p:spPr>
          <a:xfrm>
            <a:off x="1847528" y="6382113"/>
            <a:ext cx="8496944" cy="360000"/>
          </a:xfrm>
          <a:prstGeom prst="rect">
            <a:avLst/>
          </a:prstGeom>
        </p:spPr>
        <p:txBody>
          <a:bodyPr vert="horz" lIns="0" tIns="0" rIns="0" bIns="36000" rtlCol="0" anchor="ctr"/>
          <a:lstStyle>
            <a:lvl1pPr algn="ctr">
              <a:defRPr sz="1100">
                <a:solidFill>
                  <a:schemeClr val="tx1"/>
                </a:solidFill>
              </a:defRPr>
            </a:lvl1pPr>
          </a:lstStyle>
          <a:p>
            <a:r>
              <a:rPr lang="de-CH"/>
              <a:t>Schweizerischer Verein des Gas- und Wasserfaches (SVGW)</a:t>
            </a:r>
          </a:p>
        </p:txBody>
      </p:sp>
      <p:sp>
        <p:nvSpPr>
          <p:cNvPr id="6" name="Foliennummernplatzhalter 5"/>
          <p:cNvSpPr>
            <a:spLocks noGrp="1"/>
          </p:cNvSpPr>
          <p:nvPr>
            <p:ph type="sldNum" sz="quarter" idx="4"/>
          </p:nvPr>
        </p:nvSpPr>
        <p:spPr>
          <a:xfrm>
            <a:off x="11424451" y="6382113"/>
            <a:ext cx="288173" cy="360000"/>
          </a:xfrm>
          <a:prstGeom prst="rect">
            <a:avLst/>
          </a:prstGeom>
        </p:spPr>
        <p:txBody>
          <a:bodyPr vert="horz" lIns="0" tIns="0" rIns="0" bIns="36000" rtlCol="0" anchor="ctr"/>
          <a:lstStyle>
            <a:lvl1pPr algn="r">
              <a:defRPr sz="1100" b="1">
                <a:solidFill>
                  <a:schemeClr val="tx1"/>
                </a:solidFill>
              </a:defRPr>
            </a:lvl1pPr>
          </a:lstStyle>
          <a:p>
            <a:fld id="{2FD3C850-2690-432D-9CCD-DE4449C8F8A7}" type="slidenum">
              <a:rPr lang="de-CH" noProof="0" smtClean="0"/>
              <a:t>‹Nr.›</a:t>
            </a:fld>
            <a:endParaRPr lang="de-CH" noProof="0"/>
          </a:p>
        </p:txBody>
      </p:sp>
      <p:pic>
        <p:nvPicPr>
          <p:cNvPr id="9" name="Grafik 8">
            <a:extLst>
              <a:ext uri="{FF2B5EF4-FFF2-40B4-BE49-F238E27FC236}">
                <a16:creationId xmlns:a16="http://schemas.microsoft.com/office/drawing/2014/main" id="{9F1FF121-A255-4941-A790-A6B29CDE24E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79376" y="6381750"/>
            <a:ext cx="936104" cy="374571"/>
          </a:xfrm>
          <a:prstGeom prst="rect">
            <a:avLst/>
          </a:prstGeom>
        </p:spPr>
      </p:pic>
    </p:spTree>
    <p:extLst>
      <p:ext uri="{BB962C8B-B14F-4D97-AF65-F5344CB8AC3E}">
        <p14:creationId xmlns:p14="http://schemas.microsoft.com/office/powerpoint/2010/main" val="148671015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Lst>
  <p:hf hdr="0" dt="0"/>
  <p:txStyles>
    <p:titleStyle>
      <a:lvl1pPr algn="l" defTabSz="914400" rtl="0" eaLnBrk="1" latinLnBrk="0" hangingPunct="1">
        <a:lnSpc>
          <a:spcPts val="3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tx1"/>
          </a:solidFill>
          <a:latin typeface="+mn-lt"/>
          <a:ea typeface="+mn-ea"/>
          <a:cs typeface="+mn-cs"/>
        </a:defRPr>
      </a:lvl1pPr>
      <a:lvl2pPr marL="576000" indent="-216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tx1"/>
          </a:solidFill>
          <a:latin typeface="+mn-lt"/>
          <a:ea typeface="+mn-ea"/>
          <a:cs typeface="+mn-cs"/>
        </a:defRPr>
      </a:lvl2pPr>
      <a:lvl3pPr marL="0" indent="0" algn="l" defTabSz="914400" rtl="0" eaLnBrk="1" latinLnBrk="0" hangingPunct="1">
        <a:spcBef>
          <a:spcPts val="0"/>
        </a:spcBef>
        <a:spcAft>
          <a:spcPts val="600"/>
        </a:spcAft>
        <a:buFont typeface="Arial" pitchFamily="34" charset="0"/>
        <a:buNone/>
        <a:tabLst>
          <a:tab pos="2876550" algn="l"/>
          <a:tab pos="4314825" algn="l"/>
          <a:tab pos="5753100" algn="l"/>
          <a:tab pos="8353425" algn="r"/>
        </a:tabLst>
        <a:defRPr sz="2200" b="1" kern="1200">
          <a:solidFill>
            <a:schemeClr val="tx2"/>
          </a:solidFill>
          <a:latin typeface="+mn-lt"/>
          <a:ea typeface="+mn-ea"/>
          <a:cs typeface="+mn-cs"/>
        </a:defRPr>
      </a:lvl3pPr>
      <a:lvl4pPr marL="0" indent="0" algn="l" defTabSz="914400" rtl="0" eaLnBrk="1" latinLnBrk="0" hangingPunct="1">
        <a:spcBef>
          <a:spcPts val="0"/>
        </a:spcBef>
        <a:spcAft>
          <a:spcPts val="600"/>
        </a:spcAft>
        <a:buFont typeface="Arial" pitchFamily="34" charset="0"/>
        <a:buNone/>
        <a:tabLst>
          <a:tab pos="2876550" algn="l"/>
          <a:tab pos="4314825" algn="l"/>
          <a:tab pos="5753100" algn="l"/>
          <a:tab pos="8353425" algn="r"/>
        </a:tabLst>
        <a:defRPr sz="2200" kern="1200">
          <a:solidFill>
            <a:schemeClr val="tx1"/>
          </a:solidFill>
          <a:latin typeface="+mn-lt"/>
          <a:ea typeface="+mn-ea"/>
          <a:cs typeface="+mn-cs"/>
        </a:defRPr>
      </a:lvl4pPr>
      <a:lvl5pPr marL="360000" indent="-360000" algn="l" defTabSz="914400" rtl="0" eaLnBrk="1" latinLnBrk="0" hangingPunct="1">
        <a:spcBef>
          <a:spcPts val="0"/>
        </a:spcBef>
        <a:spcAft>
          <a:spcPts val="600"/>
        </a:spcAft>
        <a:buFont typeface="+mj-lt"/>
        <a:buAutoNum type="arabicPeriod"/>
        <a:tabLst>
          <a:tab pos="2876550" algn="l"/>
          <a:tab pos="4314825" algn="l"/>
          <a:tab pos="5753100" algn="l"/>
          <a:tab pos="8353425" algn="r"/>
        </a:tabLst>
        <a:defRPr sz="2200" kern="1200">
          <a:solidFill>
            <a:schemeClr val="tx1"/>
          </a:solidFill>
          <a:latin typeface="+mn-lt"/>
          <a:ea typeface="+mn-ea"/>
          <a:cs typeface="+mn-cs"/>
        </a:defRPr>
      </a:lvl5pPr>
      <a:lvl6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tx1"/>
          </a:solidFill>
          <a:latin typeface="+mn-lt"/>
          <a:ea typeface="+mn-ea"/>
          <a:cs typeface="+mn-cs"/>
        </a:defRPr>
      </a:lvl6pPr>
      <a:lvl7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baseline="0">
          <a:solidFill>
            <a:schemeClr val="tx1"/>
          </a:solidFill>
          <a:latin typeface="+mn-lt"/>
          <a:ea typeface="+mn-ea"/>
          <a:cs typeface="+mn-cs"/>
        </a:defRPr>
      </a:lvl7pPr>
      <a:lvl8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tx1"/>
          </a:solidFill>
          <a:latin typeface="+mn-lt"/>
          <a:ea typeface="+mn-ea"/>
          <a:cs typeface="+mn-cs"/>
        </a:defRPr>
      </a:lvl8pPr>
      <a:lvl9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tx1"/>
          </a:solidFill>
          <a:latin typeface="+mn-lt"/>
          <a:ea typeface="+mn-ea"/>
          <a:cs typeface="+mn-cs"/>
        </a:defRPr>
      </a:lvl9pPr>
    </p:bodyStyle>
    <p:otherStyle>
      <a:defPPr>
        <a:defRPr lang="de-CH"/>
      </a:defPPr>
      <a:lvl1pPr marL="0" algn="l" defTabSz="914400" rtl="0" eaLnBrk="1" latinLnBrk="0" hangingPunct="1">
        <a:defRPr sz="1800" kern="1200">
          <a:solidFill>
            <a:schemeClr val="tx1"/>
          </a:solidFill>
          <a:latin typeface="+mn-lt"/>
          <a:ea typeface="+mn-ea"/>
          <a:cs typeface="+mn-cs"/>
        </a:defRPr>
      </a:lvl1pPr>
      <a:lvl2pPr marL="216000" indent="-216000" algn="l" defTabSz="914400" rtl="0" eaLnBrk="1" latinLnBrk="0" hangingPunct="1">
        <a:spcBef>
          <a:spcPts val="0"/>
        </a:spcBef>
        <a:spcAft>
          <a:spcPts val="0"/>
        </a:spcAft>
        <a:buFont typeface="Arial" pitchFamily="34" charset="0"/>
        <a:buChar char="•"/>
        <a:tabLst/>
        <a:defRPr sz="1800" kern="1200">
          <a:solidFill>
            <a:schemeClr val="tx1"/>
          </a:solidFill>
          <a:latin typeface="+mn-lt"/>
          <a:ea typeface="+mn-ea"/>
          <a:cs typeface="+mn-cs"/>
        </a:defRPr>
      </a:lvl2pPr>
      <a:lvl3pPr marL="216000" indent="-216000" algn="l" defTabSz="914400" rtl="0" eaLnBrk="1" latinLnBrk="0" hangingPunct="1">
        <a:spcBef>
          <a:spcPts val="0"/>
        </a:spcBef>
        <a:spcAft>
          <a:spcPts val="0"/>
        </a:spcAft>
        <a:buFont typeface="+mj-lt"/>
        <a:buAutoNum type="arabicPeriod"/>
        <a:defRPr sz="1800" kern="1200">
          <a:solidFill>
            <a:schemeClr val="tx1"/>
          </a:solidFill>
          <a:latin typeface="+mn-lt"/>
          <a:ea typeface="+mn-ea"/>
          <a:cs typeface="+mn-cs"/>
        </a:defRPr>
      </a:lvl3pPr>
      <a:lvl4pPr marL="0" algn="l" defTabSz="914400" rtl="0" eaLnBrk="1" latinLnBrk="0" hangingPunct="1">
        <a:defRPr sz="1800" kern="1200">
          <a:solidFill>
            <a:schemeClr val="tx1"/>
          </a:solidFill>
          <a:latin typeface="+mn-lt"/>
          <a:ea typeface="+mn-ea"/>
          <a:cs typeface="+mn-cs"/>
        </a:defRPr>
      </a:lvl4pPr>
      <a:lvl5pPr marL="0" algn="l" defTabSz="914400" rtl="0" eaLnBrk="1" latinLnBrk="0" hangingPunct="1">
        <a:defRPr sz="1800" kern="1200">
          <a:solidFill>
            <a:schemeClr val="tx1"/>
          </a:solidFill>
          <a:latin typeface="+mn-lt"/>
          <a:ea typeface="+mn-ea"/>
          <a:cs typeface="+mn-cs"/>
        </a:defRPr>
      </a:lvl5pPr>
      <a:lvl6pPr marL="0" algn="l" defTabSz="914400" rtl="0" eaLnBrk="1" latinLnBrk="0" hangingPunct="1">
        <a:defRPr sz="1800" kern="1200">
          <a:solidFill>
            <a:schemeClr val="tx1"/>
          </a:solidFill>
          <a:latin typeface="+mn-lt"/>
          <a:ea typeface="+mn-ea"/>
          <a:cs typeface="+mn-cs"/>
        </a:defRPr>
      </a:lvl6pPr>
      <a:lvl7pPr marL="0" algn="l" defTabSz="914400" rtl="0" eaLnBrk="1" latinLnBrk="0" hangingPunct="1">
        <a:defRPr sz="1800" kern="1200">
          <a:solidFill>
            <a:schemeClr val="tx1"/>
          </a:solidFill>
          <a:latin typeface="+mn-lt"/>
          <a:ea typeface="+mn-ea"/>
          <a:cs typeface="+mn-cs"/>
        </a:defRPr>
      </a:lvl7pPr>
      <a:lvl8pPr marL="0" algn="l" defTabSz="914400" rtl="0" eaLnBrk="1" latinLnBrk="0" hangingPunct="1">
        <a:defRPr sz="1800" kern="1200">
          <a:solidFill>
            <a:schemeClr val="tx1"/>
          </a:solidFill>
          <a:latin typeface="+mn-lt"/>
          <a:ea typeface="+mn-ea"/>
          <a:cs typeface="+mn-cs"/>
        </a:defRPr>
      </a:lvl8pPr>
      <a:lvl9pPr marL="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srf.ch/play/tv/tagesschau/video/chlorothalonil-wie-sauber-ist-unser-trinkwasser-tatsaechlich?id=9b70e641-a5ee-4e87-aaba-7eb24011cf5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srf.ch/sendungen/kassensturz-espresso/gefaehrl-verhuetung-pestizide-im-trinkwasser-kinderstuehle-test" TargetMode="Externa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srf.ch/news/schweiz/verunreinigtes-trinkwasser-wird-chlorothalonil-gar-nicht-verboten"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www.svgw.ch/Arg15" TargetMode="External"/><Relationship Id="rId4" Type="http://schemas.openxmlformats.org/officeDocument/2006/relationships/hyperlink" Target="https://www.srf.ch/play/tv/tagesschau/video/pestizid-rueckstaende-im-trinkwasser?id=9db85280-e0e1-45bf-abda-1a8dff62a95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gif"/><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hyperlink" Target="https://www.srf.ch/play/tv/tagesschau/video/bafu-landwirtschaft-belastet-trinkwasser?id=7be7b872-cc84-4cb4-852c-13b553ac6514"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klein, sitzend, Vogel, schwarz enthält.&#10;&#10;Automatisch generierte Beschreibung">
            <a:extLst>
              <a:ext uri="{FF2B5EF4-FFF2-40B4-BE49-F238E27FC236}">
                <a16:creationId xmlns:a16="http://schemas.microsoft.com/office/drawing/2014/main" id="{415FE93F-8B51-4F05-9357-AE755A57AC1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92138" y="-52859"/>
            <a:ext cx="12376275" cy="6963717"/>
          </a:xfrm>
        </p:spPr>
      </p:pic>
      <p:sp>
        <p:nvSpPr>
          <p:cNvPr id="3" name="Titel 2">
            <a:extLst>
              <a:ext uri="{FF2B5EF4-FFF2-40B4-BE49-F238E27FC236}">
                <a16:creationId xmlns:a16="http://schemas.microsoft.com/office/drawing/2014/main" id="{88AC9E8D-CA94-4FAF-AC73-B4FFBAC0C066}"/>
              </a:ext>
            </a:extLst>
          </p:cNvPr>
          <p:cNvSpPr>
            <a:spLocks noGrp="1"/>
          </p:cNvSpPr>
          <p:nvPr>
            <p:ph type="title"/>
          </p:nvPr>
        </p:nvSpPr>
        <p:spPr>
          <a:xfrm>
            <a:off x="479376" y="330739"/>
            <a:ext cx="6944076" cy="732048"/>
          </a:xfr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lnSpc>
                <a:spcPct val="100000"/>
              </a:lnSpc>
              <a:spcBef>
                <a:spcPts val="0"/>
              </a:spcBef>
              <a:spcAft>
                <a:spcPts val="600"/>
              </a:spcAft>
              <a:buFont typeface="Arial" pitchFamily="34" charset="0"/>
              <a:tabLst>
                <a:tab pos="2876550" algn="l"/>
                <a:tab pos="4314825" algn="l"/>
                <a:tab pos="5753100" algn="l"/>
                <a:tab pos="8353425" algn="r"/>
              </a:tabLst>
            </a:pPr>
            <a:r>
              <a:rPr lang="de-CH" dirty="0">
                <a:solidFill>
                  <a:schemeClr val="bg1"/>
                </a:solidFill>
              </a:rPr>
              <a:t>Chlorothalonil und Trinkwasser</a:t>
            </a:r>
            <a:br>
              <a:rPr lang="de-CH" dirty="0">
                <a:solidFill>
                  <a:schemeClr val="bg1"/>
                </a:solidFill>
              </a:rPr>
            </a:br>
            <a:endParaRPr lang="de-CH" dirty="0">
              <a:solidFill>
                <a:schemeClr val="bg1"/>
              </a:solidFill>
              <a:latin typeface="+mn-lt"/>
              <a:ea typeface="+mn-ea"/>
              <a:cs typeface="+mn-cs"/>
            </a:endParaRPr>
          </a:p>
        </p:txBody>
      </p:sp>
      <p:pic>
        <p:nvPicPr>
          <p:cNvPr id="5" name="Grafik 4">
            <a:extLst>
              <a:ext uri="{FF2B5EF4-FFF2-40B4-BE49-F238E27FC236}">
                <a16:creationId xmlns:a16="http://schemas.microsoft.com/office/drawing/2014/main" id="{DBEB61DE-6071-4907-B464-E3AA9BDFEC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530" y="149511"/>
            <a:ext cx="1744094" cy="697880"/>
          </a:xfrm>
          <a:prstGeom prst="rect">
            <a:avLst/>
          </a:prstGeom>
        </p:spPr>
      </p:pic>
      <p:pic>
        <p:nvPicPr>
          <p:cNvPr id="6" name="Grafik 5">
            <a:extLst>
              <a:ext uri="{FF2B5EF4-FFF2-40B4-BE49-F238E27FC236}">
                <a16:creationId xmlns:a16="http://schemas.microsoft.com/office/drawing/2014/main" id="{127A4558-5424-4419-81FD-B15CE8BA4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1912" y="4026186"/>
            <a:ext cx="2176041" cy="2483945"/>
          </a:xfrm>
          <a:prstGeom prst="rect">
            <a:avLst/>
          </a:prstGeom>
        </p:spPr>
      </p:pic>
      <p:sp>
        <p:nvSpPr>
          <p:cNvPr id="7" name="Rechteck 6">
            <a:extLst>
              <a:ext uri="{FF2B5EF4-FFF2-40B4-BE49-F238E27FC236}">
                <a16:creationId xmlns:a16="http://schemas.microsoft.com/office/drawing/2014/main" id="{DA6B2317-BCEA-4F00-B7C6-6A4DB32A37A2}"/>
              </a:ext>
            </a:extLst>
          </p:cNvPr>
          <p:cNvSpPr/>
          <p:nvPr/>
        </p:nvSpPr>
        <p:spPr>
          <a:xfrm rot="16200000">
            <a:off x="11675002" y="6171897"/>
            <a:ext cx="939681" cy="246221"/>
          </a:xfrm>
          <a:prstGeom prst="rect">
            <a:avLst/>
          </a:prstGeom>
        </p:spPr>
        <p:txBody>
          <a:bodyPr wrap="none">
            <a:spAutoFit/>
          </a:bodyPr>
          <a:lstStyle/>
          <a:p>
            <a:r>
              <a:rPr lang="de-CH" sz="1000" dirty="0">
                <a:solidFill>
                  <a:schemeClr val="bg1"/>
                </a:solidFill>
              </a:rPr>
              <a:t>Bild: ©_SVGW</a:t>
            </a:r>
          </a:p>
        </p:txBody>
      </p:sp>
    </p:spTree>
    <p:extLst>
      <p:ext uri="{BB962C8B-B14F-4D97-AF65-F5344CB8AC3E}">
        <p14:creationId xmlns:p14="http://schemas.microsoft.com/office/powerpoint/2010/main" val="22278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0B3746E-3EB0-4436-BB30-E9098613CEFD}"/>
              </a:ext>
            </a:extLst>
          </p:cNvPr>
          <p:cNvSpPr>
            <a:spLocks noGrp="1"/>
          </p:cNvSpPr>
          <p:nvPr>
            <p:ph type="title"/>
          </p:nvPr>
        </p:nvSpPr>
        <p:spPr/>
        <p:txBody>
          <a:bodyPr/>
          <a:lstStyle/>
          <a:p>
            <a:r>
              <a:rPr lang="de-CH" dirty="0"/>
              <a:t>12. September: Situation im Trinkwasser</a:t>
            </a:r>
          </a:p>
        </p:txBody>
      </p:sp>
      <p:sp>
        <p:nvSpPr>
          <p:cNvPr id="4" name="Fußzeilenplatzhalter 3">
            <a:extLst>
              <a:ext uri="{FF2B5EF4-FFF2-40B4-BE49-F238E27FC236}">
                <a16:creationId xmlns:a16="http://schemas.microsoft.com/office/drawing/2014/main" id="{BEB20CA3-E46E-4622-8BAA-E528FF24363C}"/>
              </a:ext>
            </a:extLst>
          </p:cNvPr>
          <p:cNvSpPr>
            <a:spLocks noGrp="1"/>
          </p:cNvSpPr>
          <p:nvPr>
            <p:ph type="ftr" sz="quarter" idx="11"/>
          </p:nvPr>
        </p:nvSpPr>
        <p:spPr/>
        <p:txBody>
          <a:bodyPr/>
          <a:lstStyle/>
          <a:p>
            <a:r>
              <a:rPr lang="de-CH"/>
              <a:t>Schweizerischer Verein des Gas- und Wasserfaches (SVGW)</a:t>
            </a:r>
          </a:p>
        </p:txBody>
      </p:sp>
      <p:sp>
        <p:nvSpPr>
          <p:cNvPr id="5" name="Foliennummernplatzhalter 4">
            <a:extLst>
              <a:ext uri="{FF2B5EF4-FFF2-40B4-BE49-F238E27FC236}">
                <a16:creationId xmlns:a16="http://schemas.microsoft.com/office/drawing/2014/main" id="{ED8FDBF0-BD9E-4207-BADA-010E497DEA96}"/>
              </a:ext>
            </a:extLst>
          </p:cNvPr>
          <p:cNvSpPr>
            <a:spLocks noGrp="1"/>
          </p:cNvSpPr>
          <p:nvPr>
            <p:ph type="sldNum" sz="quarter" idx="12"/>
          </p:nvPr>
        </p:nvSpPr>
        <p:spPr/>
        <p:txBody>
          <a:bodyPr/>
          <a:lstStyle/>
          <a:p>
            <a:fld id="{2FD3C850-2690-432D-9CCD-DE4449C8F8A7}" type="slidenum">
              <a:rPr lang="de-CH" noProof="0" smtClean="0"/>
              <a:t>10</a:t>
            </a:fld>
            <a:endParaRPr lang="de-CH" noProof="0"/>
          </a:p>
        </p:txBody>
      </p:sp>
      <p:pic>
        <p:nvPicPr>
          <p:cNvPr id="6" name="Grafik 5">
            <a:extLst>
              <a:ext uri="{FF2B5EF4-FFF2-40B4-BE49-F238E27FC236}">
                <a16:creationId xmlns:a16="http://schemas.microsoft.com/office/drawing/2014/main" id="{98AA0C0D-0006-4BB4-BCD3-5E00BEE2A62D}"/>
              </a:ext>
            </a:extLst>
          </p:cNvPr>
          <p:cNvPicPr>
            <a:picLocks noChangeAspect="1"/>
          </p:cNvPicPr>
          <p:nvPr/>
        </p:nvPicPr>
        <p:blipFill rotWithShape="1">
          <a:blip r:embed="rId3"/>
          <a:srcRect t="4280" b="12477"/>
          <a:stretch/>
        </p:blipFill>
        <p:spPr>
          <a:xfrm>
            <a:off x="0" y="981074"/>
            <a:ext cx="12636062" cy="5171526"/>
          </a:xfrm>
          <a:prstGeom prst="rect">
            <a:avLst/>
          </a:prstGeom>
        </p:spPr>
      </p:pic>
      <p:sp>
        <p:nvSpPr>
          <p:cNvPr id="7" name="Inhaltsplatzhalter 6">
            <a:extLst>
              <a:ext uri="{FF2B5EF4-FFF2-40B4-BE49-F238E27FC236}">
                <a16:creationId xmlns:a16="http://schemas.microsoft.com/office/drawing/2014/main" id="{3556134B-C52F-4F4A-BC07-9BAC83F8B025}"/>
              </a:ext>
            </a:extLst>
          </p:cNvPr>
          <p:cNvSpPr>
            <a:spLocks noGrp="1"/>
          </p:cNvSpPr>
          <p:nvPr>
            <p:ph idx="1"/>
          </p:nvPr>
        </p:nvSpPr>
        <p:spPr>
          <a:xfrm>
            <a:off x="8247522" y="6318696"/>
            <a:ext cx="3690238" cy="423417"/>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marL="0" indent="0">
              <a:buNone/>
            </a:pPr>
            <a:r>
              <a:rPr lang="de-CH" sz="1000" dirty="0">
                <a:solidFill>
                  <a:schemeClr val="bg1"/>
                </a:solidFill>
              </a:rPr>
              <a:t>Tagesschau 12. September 2019 </a:t>
            </a:r>
            <a:r>
              <a:rPr lang="de-CH" sz="800" dirty="0">
                <a:solidFill>
                  <a:schemeClr val="bg1"/>
                </a:solidFill>
              </a:rPr>
              <a:t>https://www.srf.ch/play/tv/tagesschau/video/chlorothalonil-wie-sauber-ist-unser-trinkwasser-tatsaechlich?id=9b70e641-a5ee-4e87-aaba-7eb24011cf5c</a:t>
            </a:r>
          </a:p>
        </p:txBody>
      </p:sp>
      <p:sp>
        <p:nvSpPr>
          <p:cNvPr id="9" name="Gleichschenkliges Dreieck 8">
            <a:hlinkClick r:id="rId4"/>
            <a:extLst>
              <a:ext uri="{FF2B5EF4-FFF2-40B4-BE49-F238E27FC236}">
                <a16:creationId xmlns:a16="http://schemas.microsoft.com/office/drawing/2014/main" id="{F0C2FE0E-FCF9-4EF5-A189-C2AA45F4A2D4}"/>
              </a:ext>
            </a:extLst>
          </p:cNvPr>
          <p:cNvSpPr/>
          <p:nvPr/>
        </p:nvSpPr>
        <p:spPr>
          <a:xfrm rot="5400000">
            <a:off x="5943600" y="3867665"/>
            <a:ext cx="778476" cy="617838"/>
          </a:xfrm>
          <a:prstGeom prst="triangle">
            <a:avLst/>
          </a:prstGeom>
        </p:spPr>
        <p:style>
          <a:lnRef idx="2">
            <a:schemeClr val="dk1"/>
          </a:lnRef>
          <a:fillRef idx="1">
            <a:schemeClr val="lt1"/>
          </a:fillRef>
          <a:effectRef idx="0">
            <a:schemeClr val="dk1"/>
          </a:effectRef>
          <a:fontRef idx="minor">
            <a:schemeClr val="dk1"/>
          </a:fontRef>
        </p:style>
        <p:txBody>
          <a:bodyPr lIns="72000" tIns="36000" rIns="72000" bIns="36000" rtlCol="0" anchor="ctr"/>
          <a:lstStyle/>
          <a:p>
            <a:pPr algn="ctr"/>
            <a:endParaRPr lang="de-CH"/>
          </a:p>
        </p:txBody>
      </p:sp>
      <p:sp>
        <p:nvSpPr>
          <p:cNvPr id="2" name="Rechteck 1">
            <a:extLst>
              <a:ext uri="{FF2B5EF4-FFF2-40B4-BE49-F238E27FC236}">
                <a16:creationId xmlns:a16="http://schemas.microsoft.com/office/drawing/2014/main" id="{57B3AB94-E8FC-4E3B-9D61-22712733B314}"/>
              </a:ext>
            </a:extLst>
          </p:cNvPr>
          <p:cNvSpPr/>
          <p:nvPr/>
        </p:nvSpPr>
        <p:spPr>
          <a:xfrm>
            <a:off x="241905" y="1846261"/>
            <a:ext cx="3657433" cy="3766263"/>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2000">
                <a:solidFill>
                  <a:schemeClr val="bg1"/>
                </a:solidFill>
              </a:rPr>
              <a:t>Die Trinkwasserqualität ist in der Schweiz nach wie vor gut. </a:t>
            </a:r>
          </a:p>
          <a:p>
            <a:pPr marL="179388" indent="-4763">
              <a:spcAft>
                <a:spcPts val="600"/>
              </a:spcAft>
              <a:tabLst>
                <a:tab pos="2876550" algn="l"/>
                <a:tab pos="4314825" algn="l"/>
                <a:tab pos="5753100" algn="l"/>
                <a:tab pos="8353425" algn="r"/>
              </a:tabLst>
            </a:pPr>
            <a:r>
              <a:rPr lang="de-CH" sz="2000">
                <a:solidFill>
                  <a:schemeClr val="bg1"/>
                </a:solidFill>
              </a:rPr>
              <a:t>Höchstwertüberschreitung: </a:t>
            </a:r>
            <a:r>
              <a:rPr lang="de-CH" sz="4800">
                <a:solidFill>
                  <a:schemeClr val="bg1"/>
                </a:solidFill>
              </a:rPr>
              <a:t>4,5% </a:t>
            </a:r>
            <a:r>
              <a:rPr lang="de-CH" sz="2000">
                <a:solidFill>
                  <a:schemeClr val="bg1"/>
                </a:solidFill>
              </a:rPr>
              <a:t>bei </a:t>
            </a:r>
            <a:r>
              <a:rPr lang="de-CH" sz="4800">
                <a:solidFill>
                  <a:schemeClr val="bg1"/>
                </a:solidFill>
              </a:rPr>
              <a:t>296</a:t>
            </a:r>
            <a:r>
              <a:rPr lang="de-CH" sz="2000">
                <a:solidFill>
                  <a:schemeClr val="bg1"/>
                </a:solidFill>
              </a:rPr>
              <a:t> Proben</a:t>
            </a:r>
          </a:p>
          <a:p>
            <a:pPr marL="179388" indent="-4763">
              <a:spcAft>
                <a:spcPts val="600"/>
              </a:spcAft>
              <a:tabLst>
                <a:tab pos="2876550" algn="l"/>
                <a:tab pos="4314825" algn="l"/>
                <a:tab pos="5753100" algn="l"/>
                <a:tab pos="8353425" algn="r"/>
              </a:tabLst>
            </a:pPr>
            <a:r>
              <a:rPr lang="de-CH" sz="4800">
                <a:solidFill>
                  <a:schemeClr val="bg1"/>
                </a:solidFill>
              </a:rPr>
              <a:t>170’000</a:t>
            </a:r>
            <a:r>
              <a:rPr lang="de-CH" sz="2000">
                <a:solidFill>
                  <a:schemeClr val="bg1"/>
                </a:solidFill>
              </a:rPr>
              <a:t> Personen betroffen</a:t>
            </a:r>
          </a:p>
          <a:p>
            <a:pPr marL="179388" indent="-4763">
              <a:spcAft>
                <a:spcPts val="600"/>
              </a:spcAft>
              <a:tabLst>
                <a:tab pos="2876550" algn="l"/>
                <a:tab pos="4314825" algn="l"/>
                <a:tab pos="5753100" algn="l"/>
                <a:tab pos="8353425" algn="r"/>
              </a:tabLst>
            </a:pPr>
            <a:endParaRPr lang="de-CH" sz="2000">
              <a:solidFill>
                <a:schemeClr val="bg1"/>
              </a:solidFill>
            </a:endParaRPr>
          </a:p>
          <a:p>
            <a:pPr marL="179388" indent="-4763">
              <a:spcAft>
                <a:spcPts val="600"/>
              </a:spcAft>
              <a:tabLst>
                <a:tab pos="2876550" algn="l"/>
                <a:tab pos="4314825" algn="l"/>
                <a:tab pos="5753100" algn="l"/>
                <a:tab pos="8353425" algn="r"/>
              </a:tabLst>
            </a:pPr>
            <a:r>
              <a:rPr lang="de-CH" sz="1100">
                <a:solidFill>
                  <a:schemeClr val="bg1"/>
                </a:solidFill>
              </a:rPr>
              <a:t>Quelle: www.kantonschemiker.ch</a:t>
            </a:r>
          </a:p>
        </p:txBody>
      </p:sp>
    </p:spTree>
    <p:extLst>
      <p:ext uri="{BB962C8B-B14F-4D97-AF65-F5344CB8AC3E}">
        <p14:creationId xmlns:p14="http://schemas.microsoft.com/office/powerpoint/2010/main" val="2245908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351E0CA-B27F-4E31-A714-7E806964DC03}"/>
              </a:ext>
            </a:extLst>
          </p:cNvPr>
          <p:cNvSpPr>
            <a:spLocks noGrp="1"/>
          </p:cNvSpPr>
          <p:nvPr>
            <p:ph type="title"/>
          </p:nvPr>
        </p:nvSpPr>
        <p:spPr>
          <a:xfrm>
            <a:off x="189781" y="115887"/>
            <a:ext cx="13077645" cy="865187"/>
          </a:xfrm>
        </p:spPr>
        <p:txBody>
          <a:bodyPr/>
          <a:lstStyle/>
          <a:p>
            <a:r>
              <a:rPr lang="de-CH" dirty="0"/>
              <a:t>17.9. Kassensturz Pestizide im Trinkwasser: Alles noch viel schlimmer? </a:t>
            </a:r>
          </a:p>
        </p:txBody>
      </p:sp>
      <p:sp>
        <p:nvSpPr>
          <p:cNvPr id="4" name="Fußzeilenplatzhalter 3">
            <a:extLst>
              <a:ext uri="{FF2B5EF4-FFF2-40B4-BE49-F238E27FC236}">
                <a16:creationId xmlns:a16="http://schemas.microsoft.com/office/drawing/2014/main" id="{4CE0EA81-BDF7-46E6-8A8B-6E4762F464AB}"/>
              </a:ext>
            </a:extLst>
          </p:cNvPr>
          <p:cNvSpPr>
            <a:spLocks noGrp="1"/>
          </p:cNvSpPr>
          <p:nvPr>
            <p:ph type="ftr" sz="quarter" idx="11"/>
          </p:nvPr>
        </p:nvSpPr>
        <p:spPr/>
        <p:txBody>
          <a:bodyPr/>
          <a:lstStyle/>
          <a:p>
            <a:r>
              <a:rPr lang="de-CH"/>
              <a:t>Schweizerischer Verein des Gas- und Wasserfaches (SVGW)</a:t>
            </a:r>
          </a:p>
        </p:txBody>
      </p:sp>
      <p:sp>
        <p:nvSpPr>
          <p:cNvPr id="5" name="Foliennummernplatzhalter 4">
            <a:extLst>
              <a:ext uri="{FF2B5EF4-FFF2-40B4-BE49-F238E27FC236}">
                <a16:creationId xmlns:a16="http://schemas.microsoft.com/office/drawing/2014/main" id="{0979EFAC-D4F3-4DE3-BF95-1F04043A1229}"/>
              </a:ext>
            </a:extLst>
          </p:cNvPr>
          <p:cNvSpPr>
            <a:spLocks noGrp="1"/>
          </p:cNvSpPr>
          <p:nvPr>
            <p:ph type="sldNum" sz="quarter" idx="12"/>
          </p:nvPr>
        </p:nvSpPr>
        <p:spPr/>
        <p:txBody>
          <a:bodyPr/>
          <a:lstStyle/>
          <a:p>
            <a:fld id="{2FD3C850-2690-432D-9CCD-DE4449C8F8A7}" type="slidenum">
              <a:rPr lang="de-CH" noProof="0" smtClean="0"/>
              <a:t>11</a:t>
            </a:fld>
            <a:endParaRPr lang="de-CH" noProof="0"/>
          </a:p>
        </p:txBody>
      </p:sp>
      <p:sp>
        <p:nvSpPr>
          <p:cNvPr id="6" name="Inhaltsplatzhalter 6">
            <a:extLst>
              <a:ext uri="{FF2B5EF4-FFF2-40B4-BE49-F238E27FC236}">
                <a16:creationId xmlns:a16="http://schemas.microsoft.com/office/drawing/2014/main" id="{16D04C10-5B32-4BA6-BCCE-F79E889B2A69}"/>
              </a:ext>
            </a:extLst>
          </p:cNvPr>
          <p:cNvSpPr txBox="1">
            <a:spLocks/>
          </p:cNvSpPr>
          <p:nvPr/>
        </p:nvSpPr>
        <p:spPr>
          <a:xfrm>
            <a:off x="8247522" y="6318696"/>
            <a:ext cx="3690238" cy="423417"/>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lvl1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1pPr>
            <a:lvl2pPr marL="576000" indent="-216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2pPr>
            <a:lvl3pPr marL="0" indent="0" algn="l" defTabSz="914400" rtl="0" eaLnBrk="1" latinLnBrk="0" hangingPunct="1">
              <a:spcBef>
                <a:spcPts val="0"/>
              </a:spcBef>
              <a:spcAft>
                <a:spcPts val="600"/>
              </a:spcAft>
              <a:buFont typeface="Arial" pitchFamily="34" charset="0"/>
              <a:buNone/>
              <a:tabLst>
                <a:tab pos="2876550" algn="l"/>
                <a:tab pos="4314825" algn="l"/>
                <a:tab pos="5753100" algn="l"/>
                <a:tab pos="8353425" algn="r"/>
              </a:tabLst>
              <a:defRPr sz="2200" b="1" kern="1200">
                <a:solidFill>
                  <a:schemeClr val="lt1"/>
                </a:solidFill>
                <a:latin typeface="+mn-lt"/>
                <a:ea typeface="+mn-ea"/>
                <a:cs typeface="+mn-cs"/>
              </a:defRPr>
            </a:lvl3pPr>
            <a:lvl4pPr marL="0" indent="0" algn="l" defTabSz="914400" rtl="0" eaLnBrk="1" latinLnBrk="0" hangingPunct="1">
              <a:spcBef>
                <a:spcPts val="0"/>
              </a:spcBef>
              <a:spcAft>
                <a:spcPts val="600"/>
              </a:spcAft>
              <a:buFont typeface="Arial" pitchFamily="34" charset="0"/>
              <a:buNone/>
              <a:tabLst>
                <a:tab pos="2876550" algn="l"/>
                <a:tab pos="4314825" algn="l"/>
                <a:tab pos="5753100" algn="l"/>
                <a:tab pos="8353425" algn="r"/>
              </a:tabLst>
              <a:defRPr sz="2200" kern="1200">
                <a:solidFill>
                  <a:schemeClr val="lt1"/>
                </a:solidFill>
                <a:latin typeface="+mn-lt"/>
                <a:ea typeface="+mn-ea"/>
                <a:cs typeface="+mn-cs"/>
              </a:defRPr>
            </a:lvl4pPr>
            <a:lvl5pPr marL="360000" indent="-360000" algn="l" defTabSz="914400" rtl="0" eaLnBrk="1" latinLnBrk="0" hangingPunct="1">
              <a:spcBef>
                <a:spcPts val="0"/>
              </a:spcBef>
              <a:spcAft>
                <a:spcPts val="600"/>
              </a:spcAft>
              <a:buFont typeface="+mj-lt"/>
              <a:buAutoNum type="arabicPeriod"/>
              <a:tabLst>
                <a:tab pos="2876550" algn="l"/>
                <a:tab pos="4314825" algn="l"/>
                <a:tab pos="5753100" algn="l"/>
                <a:tab pos="8353425" algn="r"/>
              </a:tabLst>
              <a:defRPr sz="2200" kern="1200">
                <a:solidFill>
                  <a:schemeClr val="lt1"/>
                </a:solidFill>
                <a:latin typeface="+mn-lt"/>
                <a:ea typeface="+mn-ea"/>
                <a:cs typeface="+mn-cs"/>
              </a:defRPr>
            </a:lvl5pPr>
            <a:lvl6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6pPr>
            <a:lvl7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baseline="0">
                <a:solidFill>
                  <a:schemeClr val="lt1"/>
                </a:solidFill>
                <a:latin typeface="+mn-lt"/>
                <a:ea typeface="+mn-ea"/>
                <a:cs typeface="+mn-cs"/>
              </a:defRPr>
            </a:lvl7pPr>
            <a:lvl8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8pPr>
            <a:lvl9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9pPr>
          </a:lstStyle>
          <a:p>
            <a:pPr marL="0" indent="0">
              <a:buNone/>
            </a:pPr>
            <a:r>
              <a:rPr lang="de-CH" sz="1000" dirty="0">
                <a:solidFill>
                  <a:schemeClr val="bg1"/>
                </a:solidFill>
              </a:rPr>
              <a:t>Kassensturz 17. September 2019</a:t>
            </a:r>
            <a:br>
              <a:rPr lang="de-CH" sz="1000" dirty="0">
                <a:solidFill>
                  <a:schemeClr val="bg1"/>
                </a:solidFill>
              </a:rPr>
            </a:br>
            <a:r>
              <a:rPr lang="de-CH" sz="1000" dirty="0">
                <a:solidFill>
                  <a:schemeClr val="bg1"/>
                </a:solidFill>
              </a:rPr>
              <a:t> </a:t>
            </a:r>
            <a:r>
              <a:rPr lang="de-CH" sz="800" dirty="0">
                <a:solidFill>
                  <a:schemeClr val="bg1"/>
                </a:solidFill>
              </a:rPr>
              <a:t>https://www.srf.ch/sendungen/kassensturz-espresso/gefaehrl-verhuetung-pestizide-im-trinkwasser-kinderstuehle-test</a:t>
            </a:r>
          </a:p>
          <a:p>
            <a:pPr marL="0" indent="0">
              <a:buNone/>
            </a:pPr>
            <a:endParaRPr lang="de-CH" sz="800" dirty="0">
              <a:solidFill>
                <a:schemeClr val="bg1"/>
              </a:solidFill>
            </a:endParaRPr>
          </a:p>
        </p:txBody>
      </p:sp>
      <p:pic>
        <p:nvPicPr>
          <p:cNvPr id="7" name="Grafik 6">
            <a:extLst>
              <a:ext uri="{FF2B5EF4-FFF2-40B4-BE49-F238E27FC236}">
                <a16:creationId xmlns:a16="http://schemas.microsoft.com/office/drawing/2014/main" id="{069CDDBC-D088-43AD-9006-BDF894E6BFFE}"/>
              </a:ext>
            </a:extLst>
          </p:cNvPr>
          <p:cNvPicPr>
            <a:picLocks noChangeAspect="1"/>
          </p:cNvPicPr>
          <p:nvPr/>
        </p:nvPicPr>
        <p:blipFill rotWithShape="1">
          <a:blip r:embed="rId2"/>
          <a:srcRect t="6462" b="9549"/>
          <a:stretch/>
        </p:blipFill>
        <p:spPr>
          <a:xfrm>
            <a:off x="-2" y="952047"/>
            <a:ext cx="12192001" cy="5334710"/>
          </a:xfrm>
          <a:prstGeom prst="rect">
            <a:avLst/>
          </a:prstGeom>
        </p:spPr>
      </p:pic>
      <p:sp>
        <p:nvSpPr>
          <p:cNvPr id="8" name="Gleichschenkliges Dreieck 7">
            <a:hlinkClick r:id="rId3"/>
            <a:extLst>
              <a:ext uri="{FF2B5EF4-FFF2-40B4-BE49-F238E27FC236}">
                <a16:creationId xmlns:a16="http://schemas.microsoft.com/office/drawing/2014/main" id="{9F10E343-02F7-454F-9D3D-BD3DC82D5E14}"/>
              </a:ext>
            </a:extLst>
          </p:cNvPr>
          <p:cNvSpPr/>
          <p:nvPr/>
        </p:nvSpPr>
        <p:spPr>
          <a:xfrm rot="5400000">
            <a:off x="5819775" y="3509319"/>
            <a:ext cx="778476" cy="617838"/>
          </a:xfrm>
          <a:prstGeom prst="triangle">
            <a:avLst/>
          </a:prstGeom>
        </p:spPr>
        <p:style>
          <a:lnRef idx="2">
            <a:schemeClr val="dk1"/>
          </a:lnRef>
          <a:fillRef idx="1">
            <a:schemeClr val="lt1"/>
          </a:fillRef>
          <a:effectRef idx="0">
            <a:schemeClr val="dk1"/>
          </a:effectRef>
          <a:fontRef idx="minor">
            <a:schemeClr val="dk1"/>
          </a:fontRef>
        </p:style>
        <p:txBody>
          <a:bodyPr lIns="72000" tIns="36000" rIns="72000" bIns="36000" rtlCol="0" anchor="ctr"/>
          <a:lstStyle/>
          <a:p>
            <a:pPr algn="ctr"/>
            <a:endParaRPr lang="de-CH"/>
          </a:p>
        </p:txBody>
      </p:sp>
    </p:spTree>
    <p:extLst>
      <p:ext uri="{BB962C8B-B14F-4D97-AF65-F5344CB8AC3E}">
        <p14:creationId xmlns:p14="http://schemas.microsoft.com/office/powerpoint/2010/main" val="72308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23C60E8-FBF6-4974-A98B-61A22783C0C7}"/>
              </a:ext>
            </a:extLst>
          </p:cNvPr>
          <p:cNvSpPr>
            <a:spLocks noGrp="1"/>
          </p:cNvSpPr>
          <p:nvPr>
            <p:ph idx="1"/>
          </p:nvPr>
        </p:nvSpPr>
        <p:spPr/>
        <p:txBody>
          <a:bodyPr/>
          <a:lstStyle/>
          <a:p>
            <a:endParaRPr lang="de-CH"/>
          </a:p>
        </p:txBody>
      </p:sp>
      <p:sp>
        <p:nvSpPr>
          <p:cNvPr id="3" name="Titel 2">
            <a:extLst>
              <a:ext uri="{FF2B5EF4-FFF2-40B4-BE49-F238E27FC236}">
                <a16:creationId xmlns:a16="http://schemas.microsoft.com/office/drawing/2014/main" id="{F724D408-7B19-421B-902D-BCAF8B5804B7}"/>
              </a:ext>
            </a:extLst>
          </p:cNvPr>
          <p:cNvSpPr>
            <a:spLocks noGrp="1"/>
          </p:cNvSpPr>
          <p:nvPr>
            <p:ph type="title"/>
          </p:nvPr>
        </p:nvSpPr>
        <p:spPr/>
        <p:txBody>
          <a:bodyPr/>
          <a:lstStyle/>
          <a:p>
            <a:r>
              <a:rPr lang="de-CH" dirty="0"/>
              <a:t>15.Nov. 10vor10 – Chlorothalonil noch immer erhältlich</a:t>
            </a:r>
          </a:p>
        </p:txBody>
      </p:sp>
      <p:sp>
        <p:nvSpPr>
          <p:cNvPr id="4" name="Fußzeilenplatzhalter 3">
            <a:extLst>
              <a:ext uri="{FF2B5EF4-FFF2-40B4-BE49-F238E27FC236}">
                <a16:creationId xmlns:a16="http://schemas.microsoft.com/office/drawing/2014/main" id="{F9C3AC95-4826-4294-B36F-ACBC9E4A1674}"/>
              </a:ext>
            </a:extLst>
          </p:cNvPr>
          <p:cNvSpPr>
            <a:spLocks noGrp="1"/>
          </p:cNvSpPr>
          <p:nvPr>
            <p:ph type="ftr" sz="quarter" idx="11"/>
          </p:nvPr>
        </p:nvSpPr>
        <p:spPr/>
        <p:txBody>
          <a:bodyPr/>
          <a:lstStyle/>
          <a:p>
            <a:r>
              <a:rPr lang="de-CH"/>
              <a:t>Schweizerischer Verein des Gas- und Wasserfaches (SVGW)</a:t>
            </a:r>
          </a:p>
        </p:txBody>
      </p:sp>
      <p:sp>
        <p:nvSpPr>
          <p:cNvPr id="5" name="Foliennummernplatzhalter 4">
            <a:extLst>
              <a:ext uri="{FF2B5EF4-FFF2-40B4-BE49-F238E27FC236}">
                <a16:creationId xmlns:a16="http://schemas.microsoft.com/office/drawing/2014/main" id="{D91AEE3E-FF9A-40BE-9881-D162AB819696}"/>
              </a:ext>
            </a:extLst>
          </p:cNvPr>
          <p:cNvSpPr>
            <a:spLocks noGrp="1"/>
          </p:cNvSpPr>
          <p:nvPr>
            <p:ph type="sldNum" sz="quarter" idx="12"/>
          </p:nvPr>
        </p:nvSpPr>
        <p:spPr/>
        <p:txBody>
          <a:bodyPr/>
          <a:lstStyle/>
          <a:p>
            <a:fld id="{2FD3C850-2690-432D-9CCD-DE4449C8F8A7}" type="slidenum">
              <a:rPr lang="de-CH" noProof="0" smtClean="0"/>
              <a:t>12</a:t>
            </a:fld>
            <a:endParaRPr lang="de-CH" noProof="0"/>
          </a:p>
        </p:txBody>
      </p:sp>
      <p:pic>
        <p:nvPicPr>
          <p:cNvPr id="6" name="Grafik 5">
            <a:extLst>
              <a:ext uri="{FF2B5EF4-FFF2-40B4-BE49-F238E27FC236}">
                <a16:creationId xmlns:a16="http://schemas.microsoft.com/office/drawing/2014/main" id="{EE8AAC4D-2A5C-49EC-BF7E-E001B54DF8D4}"/>
              </a:ext>
            </a:extLst>
          </p:cNvPr>
          <p:cNvPicPr>
            <a:picLocks noChangeAspect="1"/>
          </p:cNvPicPr>
          <p:nvPr/>
        </p:nvPicPr>
        <p:blipFill rotWithShape="1">
          <a:blip r:embed="rId2"/>
          <a:srcRect t="11233"/>
          <a:stretch/>
        </p:blipFill>
        <p:spPr>
          <a:xfrm>
            <a:off x="-1" y="981074"/>
            <a:ext cx="12192001" cy="5190228"/>
          </a:xfrm>
          <a:prstGeom prst="rect">
            <a:avLst/>
          </a:prstGeom>
        </p:spPr>
      </p:pic>
      <p:sp>
        <p:nvSpPr>
          <p:cNvPr id="7" name="Gleichschenkliges Dreieck 6">
            <a:hlinkClick r:id="rId3"/>
            <a:extLst>
              <a:ext uri="{FF2B5EF4-FFF2-40B4-BE49-F238E27FC236}">
                <a16:creationId xmlns:a16="http://schemas.microsoft.com/office/drawing/2014/main" id="{04CDA50B-E915-4BF7-B471-1FFB161DE20B}"/>
              </a:ext>
            </a:extLst>
          </p:cNvPr>
          <p:cNvSpPr/>
          <p:nvPr/>
        </p:nvSpPr>
        <p:spPr>
          <a:xfrm rot="5400000">
            <a:off x="5706761" y="3408213"/>
            <a:ext cx="778476" cy="617838"/>
          </a:xfrm>
          <a:prstGeom prst="triangle">
            <a:avLst/>
          </a:prstGeom>
        </p:spPr>
        <p:style>
          <a:lnRef idx="2">
            <a:schemeClr val="dk1"/>
          </a:lnRef>
          <a:fillRef idx="1">
            <a:schemeClr val="lt1"/>
          </a:fillRef>
          <a:effectRef idx="0">
            <a:schemeClr val="dk1"/>
          </a:effectRef>
          <a:fontRef idx="minor">
            <a:schemeClr val="dk1"/>
          </a:fontRef>
        </p:style>
        <p:txBody>
          <a:bodyPr lIns="72000" tIns="36000" rIns="72000" bIns="36000" rtlCol="0" anchor="ctr"/>
          <a:lstStyle/>
          <a:p>
            <a:pPr algn="ctr"/>
            <a:endParaRPr lang="de-CH"/>
          </a:p>
        </p:txBody>
      </p:sp>
      <p:sp>
        <p:nvSpPr>
          <p:cNvPr id="8" name="Inhaltsplatzhalter 6">
            <a:extLst>
              <a:ext uri="{FF2B5EF4-FFF2-40B4-BE49-F238E27FC236}">
                <a16:creationId xmlns:a16="http://schemas.microsoft.com/office/drawing/2014/main" id="{57E6D538-1E15-4F4A-B844-69364CF55185}"/>
              </a:ext>
            </a:extLst>
          </p:cNvPr>
          <p:cNvSpPr txBox="1">
            <a:spLocks/>
          </p:cNvSpPr>
          <p:nvPr/>
        </p:nvSpPr>
        <p:spPr>
          <a:xfrm>
            <a:off x="8247522" y="6318696"/>
            <a:ext cx="3690238" cy="423417"/>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lvl1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1pPr>
            <a:lvl2pPr marL="576000" indent="-216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2pPr>
            <a:lvl3pPr marL="0" indent="0" algn="l" defTabSz="914400" rtl="0" eaLnBrk="1" latinLnBrk="0" hangingPunct="1">
              <a:spcBef>
                <a:spcPts val="0"/>
              </a:spcBef>
              <a:spcAft>
                <a:spcPts val="600"/>
              </a:spcAft>
              <a:buFont typeface="Arial" pitchFamily="34" charset="0"/>
              <a:buNone/>
              <a:tabLst>
                <a:tab pos="2876550" algn="l"/>
                <a:tab pos="4314825" algn="l"/>
                <a:tab pos="5753100" algn="l"/>
                <a:tab pos="8353425" algn="r"/>
              </a:tabLst>
              <a:defRPr sz="2200" b="1" kern="1200">
                <a:solidFill>
                  <a:schemeClr val="lt1"/>
                </a:solidFill>
                <a:latin typeface="+mn-lt"/>
                <a:ea typeface="+mn-ea"/>
                <a:cs typeface="+mn-cs"/>
              </a:defRPr>
            </a:lvl3pPr>
            <a:lvl4pPr marL="0" indent="0" algn="l" defTabSz="914400" rtl="0" eaLnBrk="1" latinLnBrk="0" hangingPunct="1">
              <a:spcBef>
                <a:spcPts val="0"/>
              </a:spcBef>
              <a:spcAft>
                <a:spcPts val="600"/>
              </a:spcAft>
              <a:buFont typeface="Arial" pitchFamily="34" charset="0"/>
              <a:buNone/>
              <a:tabLst>
                <a:tab pos="2876550" algn="l"/>
                <a:tab pos="4314825" algn="l"/>
                <a:tab pos="5753100" algn="l"/>
                <a:tab pos="8353425" algn="r"/>
              </a:tabLst>
              <a:defRPr sz="2200" kern="1200">
                <a:solidFill>
                  <a:schemeClr val="lt1"/>
                </a:solidFill>
                <a:latin typeface="+mn-lt"/>
                <a:ea typeface="+mn-ea"/>
                <a:cs typeface="+mn-cs"/>
              </a:defRPr>
            </a:lvl4pPr>
            <a:lvl5pPr marL="360000" indent="-360000" algn="l" defTabSz="914400" rtl="0" eaLnBrk="1" latinLnBrk="0" hangingPunct="1">
              <a:spcBef>
                <a:spcPts val="0"/>
              </a:spcBef>
              <a:spcAft>
                <a:spcPts val="600"/>
              </a:spcAft>
              <a:buFont typeface="+mj-lt"/>
              <a:buAutoNum type="arabicPeriod"/>
              <a:tabLst>
                <a:tab pos="2876550" algn="l"/>
                <a:tab pos="4314825" algn="l"/>
                <a:tab pos="5753100" algn="l"/>
                <a:tab pos="8353425" algn="r"/>
              </a:tabLst>
              <a:defRPr sz="2200" kern="1200">
                <a:solidFill>
                  <a:schemeClr val="lt1"/>
                </a:solidFill>
                <a:latin typeface="+mn-lt"/>
                <a:ea typeface="+mn-ea"/>
                <a:cs typeface="+mn-cs"/>
              </a:defRPr>
            </a:lvl5pPr>
            <a:lvl6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6pPr>
            <a:lvl7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baseline="0">
                <a:solidFill>
                  <a:schemeClr val="lt1"/>
                </a:solidFill>
                <a:latin typeface="+mn-lt"/>
                <a:ea typeface="+mn-ea"/>
                <a:cs typeface="+mn-cs"/>
              </a:defRPr>
            </a:lvl7pPr>
            <a:lvl8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8pPr>
            <a:lvl9pPr marL="360000" indent="-360000" algn="l" defTabSz="914400" rtl="0" eaLnBrk="1" latinLnBrk="0" hangingPunct="1">
              <a:spcBef>
                <a:spcPts val="0"/>
              </a:spcBef>
              <a:spcAft>
                <a:spcPts val="600"/>
              </a:spcAft>
              <a:buFont typeface="Arial" pitchFamily="34" charset="0"/>
              <a:buChar char="•"/>
              <a:tabLst>
                <a:tab pos="2876550" algn="l"/>
                <a:tab pos="4314825" algn="l"/>
                <a:tab pos="5753100" algn="l"/>
                <a:tab pos="8353425" algn="r"/>
              </a:tabLst>
              <a:defRPr sz="2200" kern="1200">
                <a:solidFill>
                  <a:schemeClr val="lt1"/>
                </a:solidFill>
                <a:latin typeface="+mn-lt"/>
                <a:ea typeface="+mn-ea"/>
                <a:cs typeface="+mn-cs"/>
              </a:defRPr>
            </a:lvl9pPr>
          </a:lstStyle>
          <a:p>
            <a:pPr marL="0" indent="0">
              <a:buNone/>
            </a:pPr>
            <a:r>
              <a:rPr lang="de-CH" sz="1000" dirty="0">
                <a:solidFill>
                  <a:schemeClr val="bg1"/>
                </a:solidFill>
              </a:rPr>
              <a:t>10vor10, 15. November 2019</a:t>
            </a:r>
            <a:br>
              <a:rPr lang="de-CH" sz="1000" dirty="0">
                <a:solidFill>
                  <a:schemeClr val="bg1"/>
                </a:solidFill>
              </a:rPr>
            </a:br>
            <a:r>
              <a:rPr lang="de-CH" sz="1000" dirty="0">
                <a:solidFill>
                  <a:schemeClr val="bg1"/>
                </a:solidFill>
              </a:rPr>
              <a:t> </a:t>
            </a:r>
            <a:r>
              <a:rPr lang="de-CH" sz="800" dirty="0">
                <a:solidFill>
                  <a:schemeClr val="bg1"/>
                </a:solidFill>
              </a:rPr>
              <a:t>https://www.srf.ch/news/schweiz/verunreinigtes-trinkwasser-wird-chlorothalonil-gar-nicht-verboten</a:t>
            </a:r>
          </a:p>
        </p:txBody>
      </p:sp>
    </p:spTree>
    <p:extLst>
      <p:ext uri="{BB962C8B-B14F-4D97-AF65-F5344CB8AC3E}">
        <p14:creationId xmlns:p14="http://schemas.microsoft.com/office/powerpoint/2010/main" val="101165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a:extLst>
              <a:ext uri="{FF2B5EF4-FFF2-40B4-BE49-F238E27FC236}">
                <a16:creationId xmlns:a16="http://schemas.microsoft.com/office/drawing/2014/main" id="{5468C7F0-F488-294E-BE72-09C530D652D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7357" b="30099"/>
          <a:stretch/>
        </p:blipFill>
        <p:spPr>
          <a:xfrm>
            <a:off x="0" y="-29009"/>
            <a:ext cx="12192000" cy="6916018"/>
          </a:xfrm>
          <a:prstGeom prst="rect">
            <a:avLst/>
          </a:prstGeom>
        </p:spPr>
      </p:pic>
      <p:sp>
        <p:nvSpPr>
          <p:cNvPr id="3" name="Titel 2">
            <a:extLst>
              <a:ext uri="{FF2B5EF4-FFF2-40B4-BE49-F238E27FC236}">
                <a16:creationId xmlns:a16="http://schemas.microsoft.com/office/drawing/2014/main" id="{A79C74A1-9FFB-9545-84E8-CAA290800D07}"/>
              </a:ext>
            </a:extLst>
          </p:cNvPr>
          <p:cNvSpPr>
            <a:spLocks noGrp="1"/>
          </p:cNvSpPr>
          <p:nvPr>
            <p:ph type="title"/>
          </p:nvPr>
        </p:nvSpPr>
        <p:spPr/>
        <p:txBody>
          <a:bodyPr/>
          <a:lstStyle/>
          <a:p>
            <a:r>
              <a:rPr lang="de-CH" dirty="0">
                <a:solidFill>
                  <a:schemeClr val="bg1"/>
                </a:solidFill>
              </a:rPr>
              <a:t>13. Dezember </a:t>
            </a:r>
            <a:endParaRPr lang="de-DE" dirty="0">
              <a:solidFill>
                <a:schemeClr val="bg1"/>
              </a:solidFill>
            </a:endParaRPr>
          </a:p>
        </p:txBody>
      </p:sp>
      <p:sp>
        <p:nvSpPr>
          <p:cNvPr id="5" name="Foliennummernplatzhalter 4">
            <a:extLst>
              <a:ext uri="{FF2B5EF4-FFF2-40B4-BE49-F238E27FC236}">
                <a16:creationId xmlns:a16="http://schemas.microsoft.com/office/drawing/2014/main" id="{9C3843BB-88D0-B14D-B76D-418F351E5DAA}"/>
              </a:ext>
            </a:extLst>
          </p:cNvPr>
          <p:cNvSpPr>
            <a:spLocks noGrp="1"/>
          </p:cNvSpPr>
          <p:nvPr>
            <p:ph type="sldNum" sz="quarter" idx="12"/>
          </p:nvPr>
        </p:nvSpPr>
        <p:spPr/>
        <p:txBody>
          <a:bodyPr/>
          <a:lstStyle/>
          <a:p>
            <a:fld id="{2FD3C850-2690-432D-9CCD-DE4449C8F8A7}" type="slidenum">
              <a:rPr lang="de-CH" noProof="0" smtClean="0"/>
              <a:t>13</a:t>
            </a:fld>
            <a:endParaRPr lang="de-CH" noProof="0"/>
          </a:p>
        </p:txBody>
      </p:sp>
      <p:sp>
        <p:nvSpPr>
          <p:cNvPr id="9" name="Rechteck 8">
            <a:extLst>
              <a:ext uri="{FF2B5EF4-FFF2-40B4-BE49-F238E27FC236}">
                <a16:creationId xmlns:a16="http://schemas.microsoft.com/office/drawing/2014/main" id="{BF299A57-9F0E-FA41-98E1-D0D0B614A241}"/>
              </a:ext>
            </a:extLst>
          </p:cNvPr>
          <p:cNvSpPr/>
          <p:nvPr/>
        </p:nvSpPr>
        <p:spPr>
          <a:xfrm>
            <a:off x="316932" y="981074"/>
            <a:ext cx="4644367" cy="5401039"/>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3200" dirty="0">
                <a:solidFill>
                  <a:schemeClr val="bg1"/>
                </a:solidFill>
              </a:rPr>
              <a:t>Verbot von Chlorothalonil</a:t>
            </a:r>
          </a:p>
          <a:p>
            <a:pPr marL="179388" indent="-4763">
              <a:spcAft>
                <a:spcPts val="600"/>
              </a:spcAft>
              <a:tabLst>
                <a:tab pos="2876550" algn="l"/>
                <a:tab pos="4314825" algn="l"/>
                <a:tab pos="5753100" algn="l"/>
                <a:tab pos="8353425" algn="r"/>
              </a:tabLst>
            </a:pPr>
            <a:r>
              <a:rPr lang="de-CH" sz="3200" dirty="0">
                <a:solidFill>
                  <a:schemeClr val="bg1"/>
                </a:solidFill>
              </a:rPr>
              <a:t>Alle Metaboliten relevant</a:t>
            </a:r>
          </a:p>
          <a:p>
            <a:pPr marL="179388" indent="-4763">
              <a:spcAft>
                <a:spcPts val="600"/>
              </a:spcAft>
              <a:tabLst>
                <a:tab pos="2876550" algn="l"/>
                <a:tab pos="4314825" algn="l"/>
                <a:tab pos="5753100" algn="l"/>
                <a:tab pos="8353425" algn="r"/>
              </a:tabLst>
            </a:pPr>
            <a:r>
              <a:rPr lang="de-CH" sz="3200" dirty="0">
                <a:solidFill>
                  <a:schemeClr val="bg1"/>
                </a:solidFill>
              </a:rPr>
              <a:t>«wesentlich grössere Betroffenheit»</a:t>
            </a:r>
          </a:p>
          <a:p>
            <a:pPr marL="179388" indent="-4763">
              <a:spcAft>
                <a:spcPts val="600"/>
              </a:spcAft>
              <a:tabLst>
                <a:tab pos="2876550" algn="l"/>
                <a:tab pos="4314825" algn="l"/>
                <a:tab pos="5753100" algn="l"/>
                <a:tab pos="8353425" algn="r"/>
              </a:tabLst>
            </a:pPr>
            <a:endParaRPr lang="de-CH" sz="3200" dirty="0">
              <a:solidFill>
                <a:schemeClr val="bg1"/>
              </a:solidFill>
            </a:endParaRPr>
          </a:p>
          <a:p>
            <a:pPr marL="179388" indent="-4763">
              <a:spcAft>
                <a:spcPts val="600"/>
              </a:spcAft>
              <a:tabLst>
                <a:tab pos="2876550" algn="l"/>
                <a:tab pos="4314825" algn="l"/>
                <a:tab pos="5753100" algn="l"/>
                <a:tab pos="8353425" algn="r"/>
              </a:tabLst>
            </a:pPr>
            <a:r>
              <a:rPr lang="de-CH" sz="3200" b="1" dirty="0">
                <a:solidFill>
                  <a:schemeClr val="bg1"/>
                </a:solidFill>
              </a:rPr>
              <a:t>Wording BLV</a:t>
            </a:r>
          </a:p>
          <a:p>
            <a:pPr marL="179388" indent="-4763">
              <a:spcAft>
                <a:spcPts val="600"/>
              </a:spcAft>
              <a:tabLst>
                <a:tab pos="2876550" algn="l"/>
                <a:tab pos="4314825" algn="l"/>
                <a:tab pos="5753100" algn="l"/>
                <a:tab pos="8353425" algn="r"/>
              </a:tabLst>
            </a:pPr>
            <a:r>
              <a:rPr lang="de-CH" sz="3200" dirty="0">
                <a:solidFill>
                  <a:schemeClr val="bg1"/>
                </a:solidFill>
              </a:rPr>
              <a:t>«…wahrscheinlich krebserregend, Wasser kann weiterhin konsumiert werden»</a:t>
            </a:r>
          </a:p>
        </p:txBody>
      </p:sp>
      <p:sp>
        <p:nvSpPr>
          <p:cNvPr id="7" name="Rechteck 6">
            <a:extLst>
              <a:ext uri="{FF2B5EF4-FFF2-40B4-BE49-F238E27FC236}">
                <a16:creationId xmlns:a16="http://schemas.microsoft.com/office/drawing/2014/main" id="{C0B576F1-1CD1-4615-8301-873E998311AF}"/>
              </a:ext>
            </a:extLst>
          </p:cNvPr>
          <p:cNvSpPr/>
          <p:nvPr/>
        </p:nvSpPr>
        <p:spPr>
          <a:xfrm rot="16200000">
            <a:off x="11065870" y="5778067"/>
            <a:ext cx="1681871" cy="246221"/>
          </a:xfrm>
          <a:prstGeom prst="rect">
            <a:avLst/>
          </a:prstGeom>
        </p:spPr>
        <p:txBody>
          <a:bodyPr wrap="none">
            <a:spAutoFit/>
          </a:bodyPr>
          <a:lstStyle/>
          <a:p>
            <a:r>
              <a:rPr lang="de-CH" sz="1000">
                <a:solidFill>
                  <a:schemeClr val="bg1"/>
                </a:solidFill>
              </a:rPr>
              <a:t>Bild: © </a:t>
            </a:r>
            <a:r>
              <a:rPr lang="de-CH" sz="1000" err="1">
                <a:solidFill>
                  <a:schemeClr val="bg1"/>
                </a:solidFill>
              </a:rPr>
              <a:t>cebies</a:t>
            </a:r>
            <a:r>
              <a:rPr lang="de-CH" sz="1000">
                <a:solidFill>
                  <a:schemeClr val="bg1"/>
                </a:solidFill>
              </a:rPr>
              <a:t>/ 123rfcom.jpg</a:t>
            </a:r>
          </a:p>
        </p:txBody>
      </p:sp>
    </p:spTree>
    <p:extLst>
      <p:ext uri="{BB962C8B-B14F-4D97-AF65-F5344CB8AC3E}">
        <p14:creationId xmlns:p14="http://schemas.microsoft.com/office/powerpoint/2010/main" val="2973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a:extLst>
              <a:ext uri="{FF2B5EF4-FFF2-40B4-BE49-F238E27FC236}">
                <a16:creationId xmlns:a16="http://schemas.microsoft.com/office/drawing/2014/main" id="{1BB3D86E-0A2A-E446-8135-DDFDB9BF86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1" cy="6858000"/>
          </a:xfrm>
          <a:prstGeom prst="rect">
            <a:avLst/>
          </a:prstGeom>
        </p:spPr>
      </p:pic>
      <p:sp>
        <p:nvSpPr>
          <p:cNvPr id="3" name="Titel 2">
            <a:extLst>
              <a:ext uri="{FF2B5EF4-FFF2-40B4-BE49-F238E27FC236}">
                <a16:creationId xmlns:a16="http://schemas.microsoft.com/office/drawing/2014/main" id="{A210F798-74E7-F640-A01D-7A87746BA8ED}"/>
              </a:ext>
            </a:extLst>
          </p:cNvPr>
          <p:cNvSpPr>
            <a:spLocks noGrp="1"/>
          </p:cNvSpPr>
          <p:nvPr>
            <p:ph type="title"/>
          </p:nvPr>
        </p:nvSpPr>
        <p:spPr/>
        <p:txBody>
          <a:bodyPr/>
          <a:lstStyle/>
          <a:p>
            <a:r>
              <a:rPr lang="de-CH" dirty="0"/>
              <a:t>Fazit (1)</a:t>
            </a:r>
            <a:endParaRPr lang="de-DE" dirty="0"/>
          </a:p>
        </p:txBody>
      </p:sp>
      <p:sp>
        <p:nvSpPr>
          <p:cNvPr id="5" name="Foliennummernplatzhalter 4">
            <a:extLst>
              <a:ext uri="{FF2B5EF4-FFF2-40B4-BE49-F238E27FC236}">
                <a16:creationId xmlns:a16="http://schemas.microsoft.com/office/drawing/2014/main" id="{9DB426FE-1DB3-7841-A6D8-C434B48947D3}"/>
              </a:ext>
            </a:extLst>
          </p:cNvPr>
          <p:cNvSpPr>
            <a:spLocks noGrp="1"/>
          </p:cNvSpPr>
          <p:nvPr>
            <p:ph type="sldNum" sz="quarter" idx="12"/>
          </p:nvPr>
        </p:nvSpPr>
        <p:spPr/>
        <p:txBody>
          <a:bodyPr/>
          <a:lstStyle/>
          <a:p>
            <a:fld id="{2FD3C850-2690-432D-9CCD-DE4449C8F8A7}" type="slidenum">
              <a:rPr lang="de-CH" noProof="0" smtClean="0"/>
              <a:t>14</a:t>
            </a:fld>
            <a:endParaRPr lang="de-CH" noProof="0"/>
          </a:p>
        </p:txBody>
      </p:sp>
      <p:sp>
        <p:nvSpPr>
          <p:cNvPr id="9" name="Rechteck 8">
            <a:extLst>
              <a:ext uri="{FF2B5EF4-FFF2-40B4-BE49-F238E27FC236}">
                <a16:creationId xmlns:a16="http://schemas.microsoft.com/office/drawing/2014/main" id="{6240F353-ECD3-C843-B278-87D6A63D10C2}"/>
              </a:ext>
            </a:extLst>
          </p:cNvPr>
          <p:cNvSpPr/>
          <p:nvPr/>
        </p:nvSpPr>
        <p:spPr>
          <a:xfrm>
            <a:off x="479424" y="981074"/>
            <a:ext cx="3617836" cy="1135555"/>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3200">
                <a:solidFill>
                  <a:schemeClr val="bg1"/>
                </a:solidFill>
              </a:rPr>
              <a:t>Wir brauchen einen «Bremsweg»</a:t>
            </a:r>
          </a:p>
        </p:txBody>
      </p:sp>
      <p:sp>
        <p:nvSpPr>
          <p:cNvPr id="11" name="Rechteck 10">
            <a:extLst>
              <a:ext uri="{FF2B5EF4-FFF2-40B4-BE49-F238E27FC236}">
                <a16:creationId xmlns:a16="http://schemas.microsoft.com/office/drawing/2014/main" id="{951A887F-FA41-AE48-AD80-25E7AEC9FD79}"/>
              </a:ext>
            </a:extLst>
          </p:cNvPr>
          <p:cNvSpPr/>
          <p:nvPr/>
        </p:nvSpPr>
        <p:spPr>
          <a:xfrm>
            <a:off x="5790595" y="4384524"/>
            <a:ext cx="6334881" cy="2313660"/>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3200">
                <a:solidFill>
                  <a:schemeClr val="bg1"/>
                </a:solidFill>
              </a:rPr>
              <a:t>Verschärfung der </a:t>
            </a:r>
            <a:r>
              <a:rPr lang="de-CH" sz="3200" dirty="0">
                <a:solidFill>
                  <a:schemeClr val="bg1"/>
                </a:solidFill>
              </a:rPr>
              <a:t>PSM-Zulassung</a:t>
            </a:r>
            <a:r>
              <a:rPr lang="de-CH" sz="3200">
                <a:solidFill>
                  <a:schemeClr val="bg1"/>
                </a:solidFill>
              </a:rPr>
              <a:t>:</a:t>
            </a:r>
          </a:p>
          <a:p>
            <a:pPr marL="179388" indent="-4763">
              <a:spcAft>
                <a:spcPts val="600"/>
              </a:spcAft>
              <a:tabLst>
                <a:tab pos="2876550" algn="l"/>
                <a:tab pos="4314825" algn="l"/>
                <a:tab pos="5753100" algn="l"/>
                <a:tab pos="8353425" algn="r"/>
              </a:tabLst>
            </a:pPr>
            <a:r>
              <a:rPr lang="de-CH" sz="3200">
                <a:solidFill>
                  <a:schemeClr val="bg1"/>
                </a:solidFill>
              </a:rPr>
              <a:t>Max 0,1 </a:t>
            </a:r>
            <a:r>
              <a:rPr lang="de-CH" sz="3200">
                <a:effectLst/>
                <a:latin typeface="Calibri" panose="020F0502020204030204" pitchFamily="34" charset="0"/>
                <a:ea typeface="Calibri" panose="020F0502020204030204" pitchFamily="34" charset="0"/>
                <a:cs typeface="Calibri" panose="020F0502020204030204" pitchFamily="34" charset="0"/>
              </a:rPr>
              <a:t>µ</a:t>
            </a:r>
            <a:r>
              <a:rPr lang="de-CH" sz="3200">
                <a:effectLst/>
                <a:latin typeface="Calibri" panose="020F0502020204030204" pitchFamily="34" charset="0"/>
                <a:ea typeface="Calibri" panose="020F0502020204030204" pitchFamily="34" charset="0"/>
                <a:cs typeface="Times New Roman" panose="02020603050405020304" pitchFamily="18" charset="0"/>
              </a:rPr>
              <a:t>g/l </a:t>
            </a:r>
            <a:r>
              <a:rPr lang="de-CH" sz="3200" b="1" u="sng">
                <a:effectLst/>
                <a:latin typeface="Calibri" panose="020F0502020204030204" pitchFamily="34" charset="0"/>
                <a:ea typeface="Calibri" panose="020F0502020204030204" pitchFamily="34" charset="0"/>
                <a:cs typeface="Times New Roman" panose="02020603050405020304" pitchFamily="18" charset="0"/>
              </a:rPr>
              <a:t>aller</a:t>
            </a:r>
            <a:r>
              <a:rPr lang="de-CH" sz="3200">
                <a:effectLst/>
                <a:latin typeface="Calibri" panose="020F0502020204030204" pitchFamily="34" charset="0"/>
                <a:ea typeface="Calibri" panose="020F0502020204030204" pitchFamily="34" charset="0"/>
                <a:cs typeface="Times New Roman" panose="02020603050405020304" pitchFamily="18" charset="0"/>
              </a:rPr>
              <a:t> </a:t>
            </a:r>
            <a:r>
              <a:rPr lang="de-CH" sz="3200" dirty="0">
                <a:effectLst/>
                <a:latin typeface="Calibri" panose="020F0502020204030204" pitchFamily="34" charset="0"/>
                <a:ea typeface="Calibri" panose="020F0502020204030204" pitchFamily="34" charset="0"/>
                <a:cs typeface="Times New Roman" panose="02020603050405020304" pitchFamily="18" charset="0"/>
              </a:rPr>
              <a:t>Fremdstoffe </a:t>
            </a:r>
            <a:r>
              <a:rPr lang="de-CH" sz="3200">
                <a:effectLst/>
                <a:latin typeface="Calibri" panose="020F0502020204030204" pitchFamily="34" charset="0"/>
                <a:ea typeface="Calibri" panose="020F0502020204030204" pitchFamily="34" charset="0"/>
                <a:cs typeface="Times New Roman" panose="02020603050405020304" pitchFamily="18" charset="0"/>
              </a:rPr>
              <a:t>im Zuströmbereich von  Fassungen</a:t>
            </a:r>
            <a:endParaRPr lang="de-CH" sz="3200" dirty="0">
              <a:effectLst/>
              <a:latin typeface="Calibri" panose="020F0502020204030204" pitchFamily="34" charset="0"/>
              <a:ea typeface="Calibri" panose="020F0502020204030204" pitchFamily="34" charset="0"/>
              <a:cs typeface="Times New Roman" panose="02020603050405020304" pitchFamily="18" charset="0"/>
            </a:endParaRPr>
          </a:p>
          <a:p>
            <a:pPr marL="179388" indent="-4763">
              <a:spcAft>
                <a:spcPts val="600"/>
              </a:spcAft>
              <a:tabLst>
                <a:tab pos="2876550" algn="l"/>
                <a:tab pos="4314825" algn="l"/>
                <a:tab pos="5753100" algn="l"/>
                <a:tab pos="8353425" algn="r"/>
              </a:tabLst>
            </a:pPr>
            <a:r>
              <a:rPr lang="de-CH" sz="3200" dirty="0">
                <a:latin typeface="Calibri" panose="020F0502020204030204" pitchFamily="34" charset="0"/>
                <a:ea typeface="Calibri" panose="020F0502020204030204" pitchFamily="34" charset="0"/>
                <a:cs typeface="Times New Roman" panose="02020603050405020304" pitchFamily="18" charset="0"/>
              </a:rPr>
              <a:t>&gt; </a:t>
            </a:r>
            <a:r>
              <a:rPr lang="de-CH" sz="3200" dirty="0">
                <a:effectLst/>
                <a:latin typeface="Calibri" panose="020F0502020204030204" pitchFamily="34" charset="0"/>
                <a:ea typeface="Calibri" panose="020F0502020204030204" pitchFamily="34" charset="0"/>
                <a:cs typeface="Times New Roman" panose="02020603050405020304" pitchFamily="18" charset="0"/>
              </a:rPr>
              <a:t> </a:t>
            </a:r>
            <a:r>
              <a:rPr lang="de-CH" sz="3200" kern="1200" dirty="0">
                <a:solidFill>
                  <a:schemeClr val="bg1"/>
                </a:solidFill>
                <a:effectLst/>
                <a:latin typeface="+mn-lt"/>
                <a:ea typeface="+mn-ea"/>
                <a:cs typeface="+mn-cs"/>
              </a:rPr>
              <a:t>Motion 19.4314</a:t>
            </a:r>
            <a:endParaRPr lang="de-CH" sz="3200">
              <a:solidFill>
                <a:schemeClr val="bg1"/>
              </a:solidFill>
            </a:endParaRPr>
          </a:p>
        </p:txBody>
      </p:sp>
      <p:sp>
        <p:nvSpPr>
          <p:cNvPr id="7" name="Rechteck 6">
            <a:extLst>
              <a:ext uri="{FF2B5EF4-FFF2-40B4-BE49-F238E27FC236}">
                <a16:creationId xmlns:a16="http://schemas.microsoft.com/office/drawing/2014/main" id="{8DD81A4D-C31F-40FB-BDBC-65092747E3ED}"/>
              </a:ext>
            </a:extLst>
          </p:cNvPr>
          <p:cNvSpPr/>
          <p:nvPr/>
        </p:nvSpPr>
        <p:spPr>
          <a:xfrm rot="16200000">
            <a:off x="11159059" y="5464144"/>
            <a:ext cx="1507144" cy="400110"/>
          </a:xfrm>
          <a:prstGeom prst="rect">
            <a:avLst/>
          </a:prstGeom>
        </p:spPr>
        <p:txBody>
          <a:bodyPr wrap="none">
            <a:spAutoFit/>
          </a:bodyPr>
          <a:lstStyle/>
          <a:p>
            <a:r>
              <a:rPr lang="de-CH" sz="1000">
                <a:solidFill>
                  <a:schemeClr val="bg1"/>
                </a:solidFill>
              </a:rPr>
              <a:t>Bild: © Vladimir </a:t>
            </a:r>
            <a:br>
              <a:rPr lang="de-CH" sz="1000">
                <a:solidFill>
                  <a:schemeClr val="bg1"/>
                </a:solidFill>
              </a:rPr>
            </a:br>
            <a:r>
              <a:rPr lang="de-CH" sz="1000" err="1">
                <a:solidFill>
                  <a:schemeClr val="bg1"/>
                </a:solidFill>
              </a:rPr>
              <a:t>Gorbunov</a:t>
            </a:r>
            <a:r>
              <a:rPr lang="de-CH" sz="1000">
                <a:solidFill>
                  <a:schemeClr val="bg1"/>
                </a:solidFill>
              </a:rPr>
              <a:t> / 123rfcom.jpg</a:t>
            </a:r>
          </a:p>
        </p:txBody>
      </p:sp>
    </p:spTree>
    <p:extLst>
      <p:ext uri="{BB962C8B-B14F-4D97-AF65-F5344CB8AC3E}">
        <p14:creationId xmlns:p14="http://schemas.microsoft.com/office/powerpoint/2010/main" val="42905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F82D494-CBC3-AA4E-BE05-6979749BE2CD}"/>
              </a:ext>
            </a:extLst>
          </p:cNvPr>
          <p:cNvPicPr>
            <a:picLocks noChangeAspect="1"/>
          </p:cNvPicPr>
          <p:nvPr/>
        </p:nvPicPr>
        <p:blipFill rotWithShape="1">
          <a:blip r:embed="rId3">
            <a:extLst>
              <a:ext uri="{28A0092B-C50C-407E-A947-70E740481C1C}">
                <a14:useLocalDpi xmlns:a14="http://schemas.microsoft.com/office/drawing/2010/main" val="0"/>
              </a:ext>
            </a:extLst>
          </a:blip>
          <a:srcRect t="11498" b="4002"/>
          <a:stretch/>
        </p:blipFill>
        <p:spPr>
          <a:xfrm>
            <a:off x="13" y="0"/>
            <a:ext cx="12192000" cy="6858000"/>
          </a:xfrm>
          <a:prstGeom prst="rect">
            <a:avLst/>
          </a:prstGeom>
        </p:spPr>
      </p:pic>
      <p:sp>
        <p:nvSpPr>
          <p:cNvPr id="3" name="Titel 2">
            <a:extLst>
              <a:ext uri="{FF2B5EF4-FFF2-40B4-BE49-F238E27FC236}">
                <a16:creationId xmlns:a16="http://schemas.microsoft.com/office/drawing/2014/main" id="{0061AF8A-7EDE-044E-BF46-8CEB231AE85E}"/>
              </a:ext>
            </a:extLst>
          </p:cNvPr>
          <p:cNvSpPr>
            <a:spLocks noGrp="1"/>
          </p:cNvSpPr>
          <p:nvPr>
            <p:ph type="title"/>
          </p:nvPr>
        </p:nvSpPr>
        <p:spPr/>
        <p:txBody>
          <a:bodyPr/>
          <a:lstStyle/>
          <a:p>
            <a:r>
              <a:rPr lang="de-CH" dirty="0">
                <a:solidFill>
                  <a:schemeClr val="bg1"/>
                </a:solidFill>
              </a:rPr>
              <a:t>Fazit (2)</a:t>
            </a:r>
            <a:endParaRPr lang="de-DE" dirty="0">
              <a:solidFill>
                <a:schemeClr val="bg1"/>
              </a:solidFill>
            </a:endParaRPr>
          </a:p>
        </p:txBody>
      </p:sp>
      <p:sp>
        <p:nvSpPr>
          <p:cNvPr id="4" name="Fußzeilenplatzhalter 3">
            <a:extLst>
              <a:ext uri="{FF2B5EF4-FFF2-40B4-BE49-F238E27FC236}">
                <a16:creationId xmlns:a16="http://schemas.microsoft.com/office/drawing/2014/main" id="{32DD0338-89B7-164B-8C57-5B0EAF792F84}"/>
              </a:ext>
            </a:extLst>
          </p:cNvPr>
          <p:cNvSpPr>
            <a:spLocks noGrp="1"/>
          </p:cNvSpPr>
          <p:nvPr>
            <p:ph type="ftr" sz="quarter" idx="11"/>
          </p:nvPr>
        </p:nvSpPr>
        <p:spPr/>
        <p:txBody>
          <a:bodyPr/>
          <a:lstStyle/>
          <a:p>
            <a:r>
              <a:rPr lang="de-CH"/>
              <a:t>Schweizerischer Verein des Gas- und Wasserfaches (SVGW)</a:t>
            </a:r>
          </a:p>
        </p:txBody>
      </p:sp>
      <p:sp>
        <p:nvSpPr>
          <p:cNvPr id="5" name="Foliennummernplatzhalter 4">
            <a:extLst>
              <a:ext uri="{FF2B5EF4-FFF2-40B4-BE49-F238E27FC236}">
                <a16:creationId xmlns:a16="http://schemas.microsoft.com/office/drawing/2014/main" id="{D71FFE18-1A8E-CC42-A669-904D508D83C2}"/>
              </a:ext>
            </a:extLst>
          </p:cNvPr>
          <p:cNvSpPr>
            <a:spLocks noGrp="1"/>
          </p:cNvSpPr>
          <p:nvPr>
            <p:ph type="sldNum" sz="quarter" idx="12"/>
          </p:nvPr>
        </p:nvSpPr>
        <p:spPr/>
        <p:txBody>
          <a:bodyPr/>
          <a:lstStyle/>
          <a:p>
            <a:fld id="{2FD3C850-2690-432D-9CCD-DE4449C8F8A7}" type="slidenum">
              <a:rPr lang="de-CH" noProof="0" smtClean="0"/>
              <a:t>15</a:t>
            </a:fld>
            <a:endParaRPr lang="de-CH" noProof="0"/>
          </a:p>
        </p:txBody>
      </p:sp>
      <p:sp>
        <p:nvSpPr>
          <p:cNvPr id="9" name="Rechteck 8">
            <a:extLst>
              <a:ext uri="{FF2B5EF4-FFF2-40B4-BE49-F238E27FC236}">
                <a16:creationId xmlns:a16="http://schemas.microsoft.com/office/drawing/2014/main" id="{56322BE3-963A-5E4F-9BD2-DF924EB8D038}"/>
              </a:ext>
            </a:extLst>
          </p:cNvPr>
          <p:cNvSpPr/>
          <p:nvPr/>
        </p:nvSpPr>
        <p:spPr>
          <a:xfrm>
            <a:off x="302964" y="2640660"/>
            <a:ext cx="4621963" cy="3913373"/>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3200" dirty="0">
                <a:solidFill>
                  <a:schemeClr val="bg1"/>
                </a:solidFill>
              </a:rPr>
              <a:t>Trinkwasserschutz durch weniger Pestizideinsatz</a:t>
            </a:r>
          </a:p>
          <a:p>
            <a:pPr marL="179388" indent="-4763">
              <a:spcAft>
                <a:spcPts val="600"/>
              </a:spcAft>
              <a:tabLst>
                <a:tab pos="2876550" algn="l"/>
                <a:tab pos="4314825" algn="l"/>
                <a:tab pos="5753100" algn="l"/>
                <a:tab pos="8353425" algn="r"/>
              </a:tabLst>
            </a:pPr>
            <a:r>
              <a:rPr lang="de-CH" sz="3200" dirty="0">
                <a:solidFill>
                  <a:schemeClr val="bg1"/>
                </a:solidFill>
              </a:rPr>
              <a:t>- Absenkpfad im Gesetz</a:t>
            </a:r>
          </a:p>
          <a:p>
            <a:pPr marL="179388" indent="-4763">
              <a:spcAft>
                <a:spcPts val="600"/>
              </a:spcAft>
              <a:tabLst>
                <a:tab pos="2876550" algn="l"/>
                <a:tab pos="4314825" algn="l"/>
                <a:tab pos="5753100" algn="l"/>
                <a:tab pos="8353425" algn="r"/>
              </a:tabLst>
            </a:pPr>
            <a:r>
              <a:rPr lang="de-CH" sz="3200" dirty="0">
                <a:solidFill>
                  <a:schemeClr val="bg1"/>
                </a:solidFill>
              </a:rPr>
              <a:t>  (PaIV </a:t>
            </a:r>
            <a:r>
              <a:rPr lang="de-CH" sz="3200" kern="1200" dirty="0">
                <a:solidFill>
                  <a:schemeClr val="bg1"/>
                </a:solidFill>
                <a:effectLst/>
                <a:latin typeface="+mn-lt"/>
                <a:ea typeface="+mn-ea"/>
                <a:cs typeface="+mn-cs"/>
              </a:rPr>
              <a:t>19.475)</a:t>
            </a:r>
            <a:br>
              <a:rPr lang="de-CH" sz="2000" dirty="0">
                <a:solidFill>
                  <a:schemeClr val="bg1"/>
                </a:solidFill>
              </a:rPr>
            </a:br>
            <a:r>
              <a:rPr lang="de-CH" sz="3200" dirty="0">
                <a:solidFill>
                  <a:schemeClr val="bg1"/>
                </a:solidFill>
              </a:rPr>
              <a:t>- Verbot Privatanwendung</a:t>
            </a:r>
            <a:r>
              <a:rPr lang="de-CH" sz="3200">
                <a:solidFill>
                  <a:schemeClr val="bg1"/>
                </a:solidFill>
              </a:rPr>
              <a:t>,  </a:t>
            </a:r>
            <a:br>
              <a:rPr lang="de-CH" sz="3200">
                <a:solidFill>
                  <a:schemeClr val="bg1"/>
                </a:solidFill>
              </a:rPr>
            </a:br>
            <a:r>
              <a:rPr lang="de-CH" sz="3200">
                <a:solidFill>
                  <a:schemeClr val="bg1"/>
                </a:solidFill>
              </a:rPr>
              <a:t>   bei </a:t>
            </a:r>
            <a:r>
              <a:rPr lang="de-CH" sz="3200" dirty="0">
                <a:solidFill>
                  <a:schemeClr val="bg1"/>
                </a:solidFill>
              </a:rPr>
              <a:t>Liegenschaften, SBB</a:t>
            </a:r>
            <a:r>
              <a:rPr lang="de-CH" sz="3200">
                <a:solidFill>
                  <a:schemeClr val="bg1"/>
                </a:solidFill>
              </a:rPr>
              <a:t>, </a:t>
            </a:r>
            <a:br>
              <a:rPr lang="de-CH" sz="3200">
                <a:solidFill>
                  <a:schemeClr val="bg1"/>
                </a:solidFill>
              </a:rPr>
            </a:br>
            <a:r>
              <a:rPr lang="de-CH" sz="3200">
                <a:solidFill>
                  <a:schemeClr val="bg1"/>
                </a:solidFill>
              </a:rPr>
              <a:t>   etc</a:t>
            </a:r>
            <a:r>
              <a:rPr lang="de-CH" sz="3200" dirty="0">
                <a:solidFill>
                  <a:schemeClr val="bg1"/>
                </a:solidFill>
              </a:rPr>
              <a:t>.</a:t>
            </a:r>
          </a:p>
          <a:p>
            <a:pPr marL="179388" indent="-4763">
              <a:spcAft>
                <a:spcPts val="600"/>
              </a:spcAft>
              <a:tabLst>
                <a:tab pos="2876550" algn="l"/>
                <a:tab pos="4314825" algn="l"/>
                <a:tab pos="5753100" algn="l"/>
                <a:tab pos="8353425" algn="r"/>
              </a:tabLst>
            </a:pPr>
            <a:endParaRPr lang="de-CH" sz="3200" dirty="0">
              <a:solidFill>
                <a:schemeClr val="bg1"/>
              </a:solidFill>
            </a:endParaRPr>
          </a:p>
        </p:txBody>
      </p:sp>
      <p:sp>
        <p:nvSpPr>
          <p:cNvPr id="8" name="Rechteck 7">
            <a:extLst>
              <a:ext uri="{FF2B5EF4-FFF2-40B4-BE49-F238E27FC236}">
                <a16:creationId xmlns:a16="http://schemas.microsoft.com/office/drawing/2014/main" id="{F4188FF1-5086-4A1C-BFDB-FB314234CB4A}"/>
              </a:ext>
            </a:extLst>
          </p:cNvPr>
          <p:cNvSpPr/>
          <p:nvPr/>
        </p:nvSpPr>
        <p:spPr>
          <a:xfrm rot="16200000">
            <a:off x="10542473" y="5229022"/>
            <a:ext cx="2728666" cy="246221"/>
          </a:xfrm>
          <a:prstGeom prst="rect">
            <a:avLst/>
          </a:prstGeom>
        </p:spPr>
        <p:txBody>
          <a:bodyPr wrap="square">
            <a:spAutoFit/>
          </a:bodyPr>
          <a:lstStyle/>
          <a:p>
            <a:r>
              <a:rPr lang="de-CH" sz="1000">
                <a:solidFill>
                  <a:schemeClr val="bg1"/>
                </a:solidFill>
              </a:rPr>
              <a:t>Bild: ©Thomas Peter </a:t>
            </a:r>
          </a:p>
        </p:txBody>
      </p:sp>
      <p:pic>
        <p:nvPicPr>
          <p:cNvPr id="2" name="Grafik 1">
            <a:extLst>
              <a:ext uri="{FF2B5EF4-FFF2-40B4-BE49-F238E27FC236}">
                <a16:creationId xmlns:a16="http://schemas.microsoft.com/office/drawing/2014/main" id="{3B4AFC78-10D9-2E4A-BBE8-66C5DB941488}"/>
              </a:ext>
            </a:extLst>
          </p:cNvPr>
          <p:cNvPicPr>
            <a:picLocks noChangeAspect="1"/>
          </p:cNvPicPr>
          <p:nvPr/>
        </p:nvPicPr>
        <p:blipFill>
          <a:blip r:embed="rId4"/>
          <a:stretch>
            <a:fillRect/>
          </a:stretch>
        </p:blipFill>
        <p:spPr>
          <a:xfrm>
            <a:off x="6803160" y="5787195"/>
            <a:ext cx="766838" cy="766838"/>
          </a:xfrm>
          <a:prstGeom prst="rect">
            <a:avLst/>
          </a:prstGeom>
        </p:spPr>
      </p:pic>
      <p:sp>
        <p:nvSpPr>
          <p:cNvPr id="6" name="Rechteck 5">
            <a:extLst>
              <a:ext uri="{FF2B5EF4-FFF2-40B4-BE49-F238E27FC236}">
                <a16:creationId xmlns:a16="http://schemas.microsoft.com/office/drawing/2014/main" id="{60520A64-609F-7C47-94BD-944B04B37DAA}"/>
              </a:ext>
            </a:extLst>
          </p:cNvPr>
          <p:cNvSpPr/>
          <p:nvPr/>
        </p:nvSpPr>
        <p:spPr>
          <a:xfrm>
            <a:off x="7570025" y="5787195"/>
            <a:ext cx="4142552" cy="766838"/>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1600" dirty="0">
                <a:solidFill>
                  <a:schemeClr val="bg1"/>
                </a:solidFill>
              </a:rPr>
              <a:t>Forderungen Wasserversorger/SVGW</a:t>
            </a:r>
          </a:p>
          <a:p>
            <a:pPr marL="179388" indent="-4763">
              <a:spcAft>
                <a:spcPts val="600"/>
              </a:spcAft>
              <a:tabLst>
                <a:tab pos="2876550" algn="l"/>
                <a:tab pos="4314825" algn="l"/>
                <a:tab pos="5753100" algn="l"/>
                <a:tab pos="8353425" algn="r"/>
              </a:tabLst>
            </a:pPr>
            <a:r>
              <a:rPr lang="de-CH" sz="3200" dirty="0">
                <a:solidFill>
                  <a:schemeClr val="bg1"/>
                </a:solidFill>
              </a:rPr>
              <a:t>www.svgw.ch/PP</a:t>
            </a:r>
          </a:p>
        </p:txBody>
      </p:sp>
    </p:spTree>
    <p:extLst>
      <p:ext uri="{BB962C8B-B14F-4D97-AF65-F5344CB8AC3E}">
        <p14:creationId xmlns:p14="http://schemas.microsoft.com/office/powerpoint/2010/main" val="2813098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a:extLst>
              <a:ext uri="{FF2B5EF4-FFF2-40B4-BE49-F238E27FC236}">
                <a16:creationId xmlns:a16="http://schemas.microsoft.com/office/drawing/2014/main" id="{35B36835-4212-8D46-BA67-1AC4BE0E48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9781"/>
            <a:ext cx="12412738" cy="8275159"/>
          </a:xfrm>
          <a:prstGeom prst="rect">
            <a:avLst/>
          </a:prstGeom>
        </p:spPr>
      </p:pic>
      <p:sp>
        <p:nvSpPr>
          <p:cNvPr id="3" name="Titel 2">
            <a:extLst>
              <a:ext uri="{FF2B5EF4-FFF2-40B4-BE49-F238E27FC236}">
                <a16:creationId xmlns:a16="http://schemas.microsoft.com/office/drawing/2014/main" id="{88E70D29-966A-F741-8ED9-A8E26A1E6754}"/>
              </a:ext>
            </a:extLst>
          </p:cNvPr>
          <p:cNvSpPr>
            <a:spLocks noGrp="1"/>
          </p:cNvSpPr>
          <p:nvPr>
            <p:ph type="title"/>
          </p:nvPr>
        </p:nvSpPr>
        <p:spPr>
          <a:xfrm>
            <a:off x="479474" y="1163637"/>
            <a:ext cx="11233150" cy="865187"/>
          </a:xfrm>
        </p:spPr>
        <p:txBody>
          <a:bodyPr/>
          <a:lstStyle/>
          <a:p>
            <a:r>
              <a:rPr lang="de-CH" dirty="0">
                <a:solidFill>
                  <a:schemeClr val="bg1"/>
                </a:solidFill>
              </a:rPr>
              <a:t>Wer kommt für die Kosten auf?</a:t>
            </a:r>
            <a:endParaRPr lang="de-DE" dirty="0">
              <a:solidFill>
                <a:schemeClr val="bg1"/>
              </a:solidFill>
            </a:endParaRPr>
          </a:p>
        </p:txBody>
      </p:sp>
      <p:sp>
        <p:nvSpPr>
          <p:cNvPr id="5" name="Foliennummernplatzhalter 4">
            <a:extLst>
              <a:ext uri="{FF2B5EF4-FFF2-40B4-BE49-F238E27FC236}">
                <a16:creationId xmlns:a16="http://schemas.microsoft.com/office/drawing/2014/main" id="{96A9FAD1-DE08-6442-A7DE-18DCBD8B3C6E}"/>
              </a:ext>
            </a:extLst>
          </p:cNvPr>
          <p:cNvSpPr>
            <a:spLocks noGrp="1"/>
          </p:cNvSpPr>
          <p:nvPr>
            <p:ph type="sldNum" sz="quarter" idx="12"/>
          </p:nvPr>
        </p:nvSpPr>
        <p:spPr/>
        <p:txBody>
          <a:bodyPr/>
          <a:lstStyle/>
          <a:p>
            <a:fld id="{2FD3C850-2690-432D-9CCD-DE4449C8F8A7}" type="slidenum">
              <a:rPr lang="de-CH" noProof="0" smtClean="0"/>
              <a:t>16</a:t>
            </a:fld>
            <a:endParaRPr lang="de-CH" noProof="0"/>
          </a:p>
        </p:txBody>
      </p:sp>
      <p:sp>
        <p:nvSpPr>
          <p:cNvPr id="7" name="Rechteck 6">
            <a:extLst>
              <a:ext uri="{FF2B5EF4-FFF2-40B4-BE49-F238E27FC236}">
                <a16:creationId xmlns:a16="http://schemas.microsoft.com/office/drawing/2014/main" id="{9AB43D37-68F1-4AA1-8049-16AD6A1791DC}"/>
              </a:ext>
            </a:extLst>
          </p:cNvPr>
          <p:cNvSpPr/>
          <p:nvPr/>
        </p:nvSpPr>
        <p:spPr>
          <a:xfrm rot="16200000">
            <a:off x="10542473" y="5229022"/>
            <a:ext cx="2728666" cy="246221"/>
          </a:xfrm>
          <a:prstGeom prst="rect">
            <a:avLst/>
          </a:prstGeom>
        </p:spPr>
        <p:txBody>
          <a:bodyPr wrap="square">
            <a:spAutoFit/>
          </a:bodyPr>
          <a:lstStyle/>
          <a:p>
            <a:r>
              <a:rPr lang="de-CH" sz="1000">
                <a:solidFill>
                  <a:schemeClr val="bg1"/>
                </a:solidFill>
              </a:rPr>
              <a:t>Bild: © </a:t>
            </a:r>
            <a:r>
              <a:rPr lang="de-CH" sz="1000" err="1">
                <a:solidFill>
                  <a:schemeClr val="bg1"/>
                </a:solidFill>
              </a:rPr>
              <a:t>Bartolomiej</a:t>
            </a:r>
            <a:r>
              <a:rPr lang="de-CH" sz="1000">
                <a:solidFill>
                  <a:schemeClr val="bg1"/>
                </a:solidFill>
              </a:rPr>
              <a:t> </a:t>
            </a:r>
            <a:r>
              <a:rPr lang="de-CH" sz="1000" err="1">
                <a:solidFill>
                  <a:schemeClr val="bg1"/>
                </a:solidFill>
              </a:rPr>
              <a:t>Pietrzyk</a:t>
            </a:r>
            <a:r>
              <a:rPr lang="de-CH" sz="1000">
                <a:solidFill>
                  <a:schemeClr val="bg1"/>
                </a:solidFill>
              </a:rPr>
              <a:t>/ 123rfcom.jpg</a:t>
            </a:r>
          </a:p>
        </p:txBody>
      </p:sp>
      <p:sp>
        <p:nvSpPr>
          <p:cNvPr id="9" name="Titel 2">
            <a:extLst>
              <a:ext uri="{FF2B5EF4-FFF2-40B4-BE49-F238E27FC236}">
                <a16:creationId xmlns:a16="http://schemas.microsoft.com/office/drawing/2014/main" id="{601EF8DB-A29A-4214-8520-AC3F5E9DD306}"/>
              </a:ext>
            </a:extLst>
          </p:cNvPr>
          <p:cNvSpPr txBox="1">
            <a:spLocks/>
          </p:cNvSpPr>
          <p:nvPr/>
        </p:nvSpPr>
        <p:spPr>
          <a:xfrm>
            <a:off x="479426" y="115887"/>
            <a:ext cx="11233150" cy="865187"/>
          </a:xfrm>
          <a:prstGeom prst="rect">
            <a:avLst/>
          </a:prstGeom>
        </p:spPr>
        <p:txBody>
          <a:bodyPr vert="horz" lIns="0" tIns="0" rIns="0" bIns="0" rtlCol="0" anchor="ctr" anchorCtr="0">
            <a:noAutofit/>
          </a:bodyPr>
          <a:lstStyle>
            <a:lvl1pPr algn="l" defTabSz="914400" rtl="0" eaLnBrk="1" latinLnBrk="0" hangingPunct="1">
              <a:lnSpc>
                <a:spcPts val="3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dirty="0">
                <a:solidFill>
                  <a:schemeClr val="bg1"/>
                </a:solidFill>
              </a:rPr>
              <a:t>Fazit (3)</a:t>
            </a:r>
            <a:endParaRPr lang="de-DE" dirty="0">
              <a:solidFill>
                <a:schemeClr val="bg1"/>
              </a:solidFill>
            </a:endParaRPr>
          </a:p>
        </p:txBody>
      </p:sp>
    </p:spTree>
    <p:extLst>
      <p:ext uri="{BB962C8B-B14F-4D97-AF65-F5344CB8AC3E}">
        <p14:creationId xmlns:p14="http://schemas.microsoft.com/office/powerpoint/2010/main" val="3361269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a:extLst>
              <a:ext uri="{FF2B5EF4-FFF2-40B4-BE49-F238E27FC236}">
                <a16:creationId xmlns:a16="http://schemas.microsoft.com/office/drawing/2014/main" id="{35B36835-4212-8D46-BA67-1AC4BE0E480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774038" y="-1162617"/>
            <a:ext cx="18192241" cy="10300831"/>
          </a:xfrm>
          <a:prstGeom prst="rect">
            <a:avLst/>
          </a:prstGeom>
        </p:spPr>
      </p:pic>
      <p:sp>
        <p:nvSpPr>
          <p:cNvPr id="5" name="Foliennummernplatzhalter 4">
            <a:extLst>
              <a:ext uri="{FF2B5EF4-FFF2-40B4-BE49-F238E27FC236}">
                <a16:creationId xmlns:a16="http://schemas.microsoft.com/office/drawing/2014/main" id="{96A9FAD1-DE08-6442-A7DE-18DCBD8B3C6E}"/>
              </a:ext>
            </a:extLst>
          </p:cNvPr>
          <p:cNvSpPr>
            <a:spLocks noGrp="1"/>
          </p:cNvSpPr>
          <p:nvPr>
            <p:ph type="sldNum" sz="quarter" idx="12"/>
          </p:nvPr>
        </p:nvSpPr>
        <p:spPr/>
        <p:txBody>
          <a:bodyPr/>
          <a:lstStyle/>
          <a:p>
            <a:fld id="{2FD3C850-2690-432D-9CCD-DE4449C8F8A7}" type="slidenum">
              <a:rPr lang="de-CH" noProof="0" smtClean="0"/>
              <a:t>17</a:t>
            </a:fld>
            <a:endParaRPr lang="de-CH" noProof="0"/>
          </a:p>
        </p:txBody>
      </p:sp>
      <p:sp>
        <p:nvSpPr>
          <p:cNvPr id="7" name="Rechteck 6">
            <a:extLst>
              <a:ext uri="{FF2B5EF4-FFF2-40B4-BE49-F238E27FC236}">
                <a16:creationId xmlns:a16="http://schemas.microsoft.com/office/drawing/2014/main" id="{9AB43D37-68F1-4AA1-8049-16AD6A1791DC}"/>
              </a:ext>
            </a:extLst>
          </p:cNvPr>
          <p:cNvSpPr/>
          <p:nvPr/>
        </p:nvSpPr>
        <p:spPr>
          <a:xfrm rot="16200000">
            <a:off x="10542473" y="5229022"/>
            <a:ext cx="2728666" cy="246221"/>
          </a:xfrm>
          <a:prstGeom prst="rect">
            <a:avLst/>
          </a:prstGeom>
        </p:spPr>
        <p:txBody>
          <a:bodyPr wrap="square">
            <a:spAutoFit/>
          </a:bodyPr>
          <a:lstStyle/>
          <a:p>
            <a:r>
              <a:rPr lang="de-CH" sz="1000" dirty="0">
                <a:solidFill>
                  <a:schemeClr val="bg1"/>
                </a:solidFill>
              </a:rPr>
              <a:t>Bild: © </a:t>
            </a:r>
            <a:r>
              <a:rPr lang="de-CH" sz="1000" dirty="0" err="1">
                <a:solidFill>
                  <a:schemeClr val="bg1"/>
                </a:solidFill>
              </a:rPr>
              <a:t>lassedesignen</a:t>
            </a:r>
            <a:r>
              <a:rPr lang="de-CH" sz="1000" dirty="0">
                <a:solidFill>
                  <a:schemeClr val="bg1"/>
                </a:solidFill>
              </a:rPr>
              <a:t> / 123rfcom.jpg</a:t>
            </a:r>
          </a:p>
        </p:txBody>
      </p:sp>
      <p:sp>
        <p:nvSpPr>
          <p:cNvPr id="9" name="Titel 2">
            <a:extLst>
              <a:ext uri="{FF2B5EF4-FFF2-40B4-BE49-F238E27FC236}">
                <a16:creationId xmlns:a16="http://schemas.microsoft.com/office/drawing/2014/main" id="{601EF8DB-A29A-4214-8520-AC3F5E9DD306}"/>
              </a:ext>
            </a:extLst>
          </p:cNvPr>
          <p:cNvSpPr txBox="1">
            <a:spLocks/>
          </p:cNvSpPr>
          <p:nvPr/>
        </p:nvSpPr>
        <p:spPr>
          <a:xfrm>
            <a:off x="479426" y="115887"/>
            <a:ext cx="11233150" cy="865187"/>
          </a:xfrm>
          <a:prstGeom prst="rect">
            <a:avLst/>
          </a:prstGeom>
        </p:spPr>
        <p:txBody>
          <a:bodyPr vert="horz" lIns="0" tIns="0" rIns="0" bIns="0" rtlCol="0" anchor="ctr" anchorCtr="0">
            <a:noAutofit/>
          </a:bodyPr>
          <a:lstStyle>
            <a:lvl1pPr algn="l" defTabSz="914400" rtl="0" eaLnBrk="1" latinLnBrk="0" hangingPunct="1">
              <a:lnSpc>
                <a:spcPts val="3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dirty="0">
                <a:solidFill>
                  <a:schemeClr val="bg1"/>
                </a:solidFill>
              </a:rPr>
              <a:t>Fazit (4)</a:t>
            </a:r>
            <a:endParaRPr lang="de-DE" dirty="0">
              <a:solidFill>
                <a:schemeClr val="bg1"/>
              </a:solidFill>
            </a:endParaRPr>
          </a:p>
        </p:txBody>
      </p:sp>
      <p:sp>
        <p:nvSpPr>
          <p:cNvPr id="8" name="Titel 2">
            <a:extLst>
              <a:ext uri="{FF2B5EF4-FFF2-40B4-BE49-F238E27FC236}">
                <a16:creationId xmlns:a16="http://schemas.microsoft.com/office/drawing/2014/main" id="{03A14BDC-14F0-4D5F-AC6C-08247C32BF5F}"/>
              </a:ext>
            </a:extLst>
          </p:cNvPr>
          <p:cNvSpPr txBox="1">
            <a:spLocks/>
          </p:cNvSpPr>
          <p:nvPr/>
        </p:nvSpPr>
        <p:spPr>
          <a:xfrm>
            <a:off x="2394636" y="287262"/>
            <a:ext cx="9389059" cy="3187095"/>
          </a:xfrm>
          <a:prstGeom prst="rect">
            <a:avLst/>
          </a:prstGeom>
        </p:spPr>
        <p:txBody>
          <a:bodyPr vert="horz" lIns="0" tIns="0" rIns="0" bIns="0" rtlCol="0" anchor="ctr" anchorCtr="0">
            <a:noAutofit/>
          </a:bodyPr>
          <a:lstStyle>
            <a:lvl1pPr algn="l" defTabSz="914400" rtl="0" eaLnBrk="1" latinLnBrk="0" hangingPunct="1">
              <a:lnSpc>
                <a:spcPts val="3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 typeface="Arial" panose="020B0604020202020204" pitchFamily="34" charset="0"/>
              <a:buChar char="•"/>
            </a:pPr>
            <a:r>
              <a:rPr lang="de-DE" sz="3000" dirty="0">
                <a:solidFill>
                  <a:schemeClr val="bg1"/>
                </a:solidFill>
              </a:rPr>
              <a:t>Hahnenwasser</a:t>
            </a:r>
            <a:r>
              <a:rPr lang="de-CH" sz="3000" dirty="0">
                <a:solidFill>
                  <a:schemeClr val="bg1"/>
                </a:solidFill>
              </a:rPr>
              <a:t>trinken</a:t>
            </a:r>
            <a:r>
              <a:rPr lang="de-DE" sz="3000" dirty="0">
                <a:solidFill>
                  <a:schemeClr val="bg1"/>
                </a:solidFill>
              </a:rPr>
              <a:t> ist sicher</a:t>
            </a:r>
            <a:r>
              <a:rPr lang="de-CH" sz="3000" dirty="0">
                <a:solidFill>
                  <a:schemeClr val="bg1"/>
                </a:solidFill>
              </a:rPr>
              <a:t>.</a:t>
            </a:r>
            <a:endParaRPr lang="de-DE" sz="3000" dirty="0">
              <a:solidFill>
                <a:schemeClr val="bg1"/>
              </a:solidFill>
            </a:endParaRPr>
          </a:p>
          <a:p>
            <a:pPr marL="457200" indent="-457200">
              <a:buFont typeface="Arial" panose="020B0604020202020204" pitchFamily="34" charset="0"/>
              <a:buChar char="•"/>
            </a:pPr>
            <a:r>
              <a:rPr lang="de-CH" sz="3000" dirty="0">
                <a:solidFill>
                  <a:schemeClr val="bg1"/>
                </a:solidFill>
              </a:rPr>
              <a:t>Wir haben sehr</a:t>
            </a:r>
            <a:r>
              <a:rPr lang="de-DE" sz="3000" dirty="0">
                <a:solidFill>
                  <a:schemeClr val="bg1"/>
                </a:solidFill>
              </a:rPr>
              <a:t> Qualitätsansprüche</a:t>
            </a:r>
            <a:r>
              <a:rPr lang="de-CH" sz="3000" dirty="0">
                <a:solidFill>
                  <a:schemeClr val="bg1"/>
                </a:solidFill>
              </a:rPr>
              <a:t> an Trinkwasser.</a:t>
            </a:r>
            <a:endParaRPr lang="de-DE" sz="3000" dirty="0">
              <a:solidFill>
                <a:schemeClr val="bg1"/>
              </a:solidFill>
            </a:endParaRPr>
          </a:p>
          <a:p>
            <a:pPr marL="457200" indent="-457200">
              <a:buFont typeface="Arial" panose="020B0604020202020204" pitchFamily="34" charset="0"/>
              <a:buChar char="•"/>
            </a:pPr>
            <a:r>
              <a:rPr lang="de-DE" sz="3000" dirty="0">
                <a:solidFill>
                  <a:schemeClr val="bg1"/>
                </a:solidFill>
              </a:rPr>
              <a:t>Höchstwerte sind vorsorgliche Werte</a:t>
            </a:r>
            <a:r>
              <a:rPr lang="de-CH" sz="3000" dirty="0">
                <a:solidFill>
                  <a:schemeClr val="bg1"/>
                </a:solidFill>
              </a:rPr>
              <a:t> – eine HW-Überschreitung sagt nichts über Auswirkung auf Gesundheit aus - es gilt aber fast Nulltoleranz beim TW</a:t>
            </a:r>
            <a:endParaRPr lang="de-DE" sz="3000" dirty="0">
              <a:solidFill>
                <a:schemeClr val="bg1"/>
              </a:solidFill>
            </a:endParaRPr>
          </a:p>
          <a:p>
            <a:pPr marL="457200" indent="-457200">
              <a:buFont typeface="Arial" panose="020B0604020202020204" pitchFamily="34" charset="0"/>
              <a:buChar char="•"/>
            </a:pPr>
            <a:r>
              <a:rPr lang="de-DE" sz="3000" dirty="0">
                <a:solidFill>
                  <a:schemeClr val="bg1"/>
                </a:solidFill>
              </a:rPr>
              <a:t>Wichtigste Massnahme: Verbot</a:t>
            </a:r>
            <a:endParaRPr lang="de-CH" sz="3000" dirty="0">
              <a:solidFill>
                <a:schemeClr val="bg1"/>
              </a:solidFill>
            </a:endParaRPr>
          </a:p>
          <a:p>
            <a:pPr marL="457200" indent="-457200">
              <a:buFont typeface="Arial" panose="020B0604020202020204" pitchFamily="34" charset="0"/>
              <a:buChar char="•"/>
            </a:pPr>
            <a:r>
              <a:rPr lang="de-CH" sz="3000" dirty="0">
                <a:solidFill>
                  <a:schemeClr val="bg1"/>
                </a:solidFill>
              </a:rPr>
              <a:t>Wasserversorgung misst die beiden Chlorothalonil-Abbauprodukte und hat Massnahmen ergriffen.</a:t>
            </a:r>
            <a:endParaRPr lang="de-DE" sz="3000" dirty="0">
              <a:solidFill>
                <a:schemeClr val="bg1"/>
              </a:solidFill>
            </a:endParaRPr>
          </a:p>
        </p:txBody>
      </p:sp>
    </p:spTree>
    <p:extLst>
      <p:ext uri="{BB962C8B-B14F-4D97-AF65-F5344CB8AC3E}">
        <p14:creationId xmlns:p14="http://schemas.microsoft.com/office/powerpoint/2010/main" val="1260217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
            <a:extLst>
              <a:ext uri="{FF2B5EF4-FFF2-40B4-BE49-F238E27FC236}">
                <a16:creationId xmlns:a16="http://schemas.microsoft.com/office/drawing/2014/main" id="{FB8B6C3D-2B82-BC47-BEF2-B1B25EB07DC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792" b="12186"/>
          <a:stretch/>
        </p:blipFill>
        <p:spPr>
          <a:xfrm>
            <a:off x="-1" y="0"/>
            <a:ext cx="12192001" cy="6976037"/>
          </a:xfrm>
          <a:prstGeom prst="rect">
            <a:avLst/>
          </a:prstGeom>
        </p:spPr>
      </p:pic>
      <p:sp>
        <p:nvSpPr>
          <p:cNvPr id="3" name="Titel 2">
            <a:extLst>
              <a:ext uri="{FF2B5EF4-FFF2-40B4-BE49-F238E27FC236}">
                <a16:creationId xmlns:a16="http://schemas.microsoft.com/office/drawing/2014/main" id="{870BCABC-C3CF-194F-B73E-C6E409EE4D9D}"/>
              </a:ext>
            </a:extLst>
          </p:cNvPr>
          <p:cNvSpPr>
            <a:spLocks noGrp="1"/>
          </p:cNvSpPr>
          <p:nvPr>
            <p:ph type="title"/>
          </p:nvPr>
        </p:nvSpPr>
        <p:spPr/>
        <p:txBody>
          <a:bodyPr/>
          <a:lstStyle/>
          <a:p>
            <a:r>
              <a:rPr lang="de-CH" dirty="0">
                <a:solidFill>
                  <a:schemeClr val="bg1"/>
                </a:solidFill>
              </a:rPr>
              <a:t>LAST NEWS (15. Januar 2020)</a:t>
            </a:r>
            <a:endParaRPr lang="de-DE" dirty="0">
              <a:solidFill>
                <a:schemeClr val="bg1"/>
              </a:solidFill>
            </a:endParaRPr>
          </a:p>
        </p:txBody>
      </p:sp>
      <p:sp>
        <p:nvSpPr>
          <p:cNvPr id="5" name="Foliennummernplatzhalter 4">
            <a:extLst>
              <a:ext uri="{FF2B5EF4-FFF2-40B4-BE49-F238E27FC236}">
                <a16:creationId xmlns:a16="http://schemas.microsoft.com/office/drawing/2014/main" id="{8DD6F4C3-493E-424A-9940-07C43E7F6342}"/>
              </a:ext>
            </a:extLst>
          </p:cNvPr>
          <p:cNvSpPr>
            <a:spLocks noGrp="1"/>
          </p:cNvSpPr>
          <p:nvPr>
            <p:ph type="sldNum" sz="quarter" idx="12"/>
          </p:nvPr>
        </p:nvSpPr>
        <p:spPr/>
        <p:txBody>
          <a:bodyPr/>
          <a:lstStyle/>
          <a:p>
            <a:fld id="{2FD3C850-2690-432D-9CCD-DE4449C8F8A7}" type="slidenum">
              <a:rPr lang="de-CH" noProof="0" smtClean="0"/>
              <a:t>18</a:t>
            </a:fld>
            <a:endParaRPr lang="de-CH" noProof="0"/>
          </a:p>
        </p:txBody>
      </p:sp>
      <p:sp>
        <p:nvSpPr>
          <p:cNvPr id="13" name="Rechteck 12">
            <a:extLst>
              <a:ext uri="{FF2B5EF4-FFF2-40B4-BE49-F238E27FC236}">
                <a16:creationId xmlns:a16="http://schemas.microsoft.com/office/drawing/2014/main" id="{A9F7A648-E26C-9749-BD49-446B7004E37F}"/>
              </a:ext>
            </a:extLst>
          </p:cNvPr>
          <p:cNvSpPr/>
          <p:nvPr/>
        </p:nvSpPr>
        <p:spPr>
          <a:xfrm>
            <a:off x="330567" y="1803044"/>
            <a:ext cx="5251524" cy="4099815"/>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3200" b="1" dirty="0">
                <a:solidFill>
                  <a:schemeClr val="bg1"/>
                </a:solidFill>
              </a:rPr>
              <a:t>Beschwerde eingegangen gegen den Entscheid des Bundes, Chlorothalonil per Januar 2020 zu verbieten.</a:t>
            </a:r>
          </a:p>
          <a:p>
            <a:pPr marL="179388" indent="-4763">
              <a:spcAft>
                <a:spcPts val="600"/>
              </a:spcAft>
              <a:tabLst>
                <a:tab pos="2876550" algn="l"/>
                <a:tab pos="4314825" algn="l"/>
                <a:tab pos="5753100" algn="l"/>
                <a:tab pos="8353425" algn="r"/>
              </a:tabLst>
            </a:pPr>
            <a:endParaRPr lang="de-CH" sz="3200" b="1" dirty="0">
              <a:solidFill>
                <a:schemeClr val="bg1"/>
              </a:solidFill>
            </a:endParaRPr>
          </a:p>
          <a:p>
            <a:pPr marL="179388" indent="-4763">
              <a:spcAft>
                <a:spcPts val="600"/>
              </a:spcAft>
              <a:tabLst>
                <a:tab pos="2876550" algn="l"/>
                <a:tab pos="4314825" algn="l"/>
                <a:tab pos="5753100" algn="l"/>
                <a:tab pos="8353425" algn="r"/>
              </a:tabLst>
            </a:pPr>
            <a:r>
              <a:rPr lang="de-CH" sz="3200" b="1" dirty="0">
                <a:solidFill>
                  <a:schemeClr val="bg1"/>
                </a:solidFill>
              </a:rPr>
              <a:t>Ende Januar wird offizielles Schreiben des BLV erwartet an den Vollzug und WVS</a:t>
            </a:r>
          </a:p>
        </p:txBody>
      </p:sp>
      <p:sp>
        <p:nvSpPr>
          <p:cNvPr id="7" name="Rechteck 6">
            <a:extLst>
              <a:ext uri="{FF2B5EF4-FFF2-40B4-BE49-F238E27FC236}">
                <a16:creationId xmlns:a16="http://schemas.microsoft.com/office/drawing/2014/main" id="{E0AEB278-16C5-4F75-B2FC-75E26E655A88}"/>
              </a:ext>
            </a:extLst>
          </p:cNvPr>
          <p:cNvSpPr/>
          <p:nvPr/>
        </p:nvSpPr>
        <p:spPr>
          <a:xfrm rot="16200000">
            <a:off x="11383477" y="4006928"/>
            <a:ext cx="904415" cy="246221"/>
          </a:xfrm>
          <a:prstGeom prst="rect">
            <a:avLst/>
          </a:prstGeom>
        </p:spPr>
        <p:txBody>
          <a:bodyPr wrap="none">
            <a:spAutoFit/>
          </a:bodyPr>
          <a:lstStyle/>
          <a:p>
            <a:r>
              <a:rPr lang="de-CH" sz="1000">
                <a:solidFill>
                  <a:schemeClr val="bg1"/>
                </a:solidFill>
              </a:rPr>
              <a:t>Bild: ©SVGW </a:t>
            </a:r>
          </a:p>
        </p:txBody>
      </p:sp>
    </p:spTree>
    <p:extLst>
      <p:ext uri="{BB962C8B-B14F-4D97-AF65-F5344CB8AC3E}">
        <p14:creationId xmlns:p14="http://schemas.microsoft.com/office/powerpoint/2010/main" val="117297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CA6A844-1E1D-4A9C-A92C-58B943268DAB}"/>
              </a:ext>
            </a:extLst>
          </p:cNvPr>
          <p:cNvSpPr>
            <a:spLocks noGrp="1"/>
          </p:cNvSpPr>
          <p:nvPr>
            <p:ph type="title"/>
          </p:nvPr>
        </p:nvSpPr>
        <p:spPr/>
        <p:txBody>
          <a:bodyPr/>
          <a:lstStyle/>
          <a:p>
            <a:r>
              <a:rPr lang="de-CH"/>
              <a:t>Wassergewinnung in der Schweiz</a:t>
            </a:r>
          </a:p>
        </p:txBody>
      </p:sp>
      <p:sp>
        <p:nvSpPr>
          <p:cNvPr id="5" name="Foliennummernplatzhalter 4">
            <a:extLst>
              <a:ext uri="{FF2B5EF4-FFF2-40B4-BE49-F238E27FC236}">
                <a16:creationId xmlns:a16="http://schemas.microsoft.com/office/drawing/2014/main" id="{9B9B60DE-31C2-4404-B743-E50901BDA6F7}"/>
              </a:ext>
            </a:extLst>
          </p:cNvPr>
          <p:cNvSpPr>
            <a:spLocks noGrp="1"/>
          </p:cNvSpPr>
          <p:nvPr>
            <p:ph type="sldNum" sz="quarter" idx="12"/>
          </p:nvPr>
        </p:nvSpPr>
        <p:spPr/>
        <p:txBody>
          <a:bodyPr/>
          <a:lstStyle/>
          <a:p>
            <a:fld id="{2FD3C850-2690-432D-9CCD-DE4449C8F8A7}" type="slidenum">
              <a:rPr lang="de-CH" noProof="0" smtClean="0"/>
              <a:t>2</a:t>
            </a:fld>
            <a:endParaRPr lang="de-CH" noProof="0"/>
          </a:p>
        </p:txBody>
      </p:sp>
      <p:sp>
        <p:nvSpPr>
          <p:cNvPr id="2" name="Rechteck 1">
            <a:extLst>
              <a:ext uri="{FF2B5EF4-FFF2-40B4-BE49-F238E27FC236}">
                <a16:creationId xmlns:a16="http://schemas.microsoft.com/office/drawing/2014/main" id="{D6E848BB-717B-493D-AC52-92278F0480C6}"/>
              </a:ext>
            </a:extLst>
          </p:cNvPr>
          <p:cNvSpPr/>
          <p:nvPr/>
        </p:nvSpPr>
        <p:spPr>
          <a:xfrm>
            <a:off x="10064914" y="6358452"/>
            <a:ext cx="1923925" cy="246221"/>
          </a:xfrm>
          <a:prstGeom prst="rect">
            <a:avLst/>
          </a:prstGeom>
        </p:spPr>
        <p:txBody>
          <a:bodyPr wrap="none">
            <a:spAutoFit/>
          </a:bodyPr>
          <a:lstStyle/>
          <a:p>
            <a:r>
              <a:rPr lang="de-CH" sz="1000">
                <a:solidFill>
                  <a:schemeClr val="bg1"/>
                </a:solidFill>
              </a:rPr>
              <a:t>Bild: Maksim-Shebeko/123rfc.om</a:t>
            </a:r>
          </a:p>
        </p:txBody>
      </p:sp>
      <p:sp>
        <p:nvSpPr>
          <p:cNvPr id="7" name="Inhaltsplatzhalter 6">
            <a:extLst>
              <a:ext uri="{FF2B5EF4-FFF2-40B4-BE49-F238E27FC236}">
                <a16:creationId xmlns:a16="http://schemas.microsoft.com/office/drawing/2014/main" id="{8F951122-2A8C-48DD-8F10-C1D361557A90}"/>
              </a:ext>
            </a:extLst>
          </p:cNvPr>
          <p:cNvSpPr>
            <a:spLocks noGrp="1"/>
          </p:cNvSpPr>
          <p:nvPr>
            <p:ph idx="1"/>
          </p:nvPr>
        </p:nvSpPr>
        <p:spPr/>
        <p:txBody>
          <a:bodyPr/>
          <a:lstStyle/>
          <a:p>
            <a:endParaRPr lang="de-CH"/>
          </a:p>
        </p:txBody>
      </p:sp>
      <p:pic>
        <p:nvPicPr>
          <p:cNvPr id="1026" name="499F1041-EC6A-4046-962E-D068D76FCAAB" descr="499F1041-EC6A-4046-962E-D068D76FCAAB">
            <a:extLst>
              <a:ext uri="{FF2B5EF4-FFF2-40B4-BE49-F238E27FC236}">
                <a16:creationId xmlns:a16="http://schemas.microsoft.com/office/drawing/2014/main" id="{BF10C188-BD41-43C1-8A83-B81485748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 y="-1142860"/>
            <a:ext cx="12280799" cy="932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86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C085E38-690B-4B2C-8094-E42ED82D053B}"/>
              </a:ext>
            </a:extLst>
          </p:cNvPr>
          <p:cNvPicPr>
            <a:picLocks noChangeAspect="1"/>
          </p:cNvPicPr>
          <p:nvPr/>
        </p:nvPicPr>
        <p:blipFill>
          <a:blip r:embed="rId3"/>
          <a:stretch>
            <a:fillRect/>
          </a:stretch>
        </p:blipFill>
        <p:spPr>
          <a:xfrm>
            <a:off x="5427" y="40142"/>
            <a:ext cx="12192000" cy="6073381"/>
          </a:xfrm>
          <a:prstGeom prst="rect">
            <a:avLst/>
          </a:prstGeom>
        </p:spPr>
      </p:pic>
      <p:sp>
        <p:nvSpPr>
          <p:cNvPr id="7" name="Inhaltsplatzhalter 6">
            <a:extLst>
              <a:ext uri="{FF2B5EF4-FFF2-40B4-BE49-F238E27FC236}">
                <a16:creationId xmlns:a16="http://schemas.microsoft.com/office/drawing/2014/main" id="{92CD464D-51FC-465E-8F74-7BCA10506AA1}"/>
              </a:ext>
            </a:extLst>
          </p:cNvPr>
          <p:cNvSpPr>
            <a:spLocks noGrp="1"/>
          </p:cNvSpPr>
          <p:nvPr>
            <p:ph idx="1"/>
          </p:nvPr>
        </p:nvSpPr>
        <p:spPr>
          <a:xfrm>
            <a:off x="8253062" y="6318696"/>
            <a:ext cx="3690238" cy="423417"/>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marL="0" indent="0">
              <a:buNone/>
            </a:pPr>
            <a:r>
              <a:rPr lang="de-CH" sz="1000" dirty="0">
                <a:solidFill>
                  <a:schemeClr val="bg1"/>
                </a:solidFill>
                <a:hlinkClick r:id="rId4">
                  <a:extLst>
                    <a:ext uri="{A12FA001-AC4F-418D-AE19-62706E023703}">
                      <ahyp:hlinkClr xmlns:ahyp="http://schemas.microsoft.com/office/drawing/2018/hyperlinkcolor" val="tx"/>
                    </a:ext>
                  </a:extLst>
                </a:hlinkClick>
              </a:rPr>
              <a:t>https://www.srf.ch/play/tv/tagesschau/video/pestizid-rueckstaende-im-trinkwasser?id=9db85280-e0e1-45bf-abda-1a8dff62a953</a:t>
            </a:r>
            <a:r>
              <a:rPr lang="de-CH" sz="1000" dirty="0">
                <a:solidFill>
                  <a:schemeClr val="bg1"/>
                </a:solidFill>
              </a:rPr>
              <a:t> </a:t>
            </a:r>
          </a:p>
        </p:txBody>
      </p:sp>
      <p:sp>
        <p:nvSpPr>
          <p:cNvPr id="4" name="Fußzeilenplatzhalter 3">
            <a:extLst>
              <a:ext uri="{FF2B5EF4-FFF2-40B4-BE49-F238E27FC236}">
                <a16:creationId xmlns:a16="http://schemas.microsoft.com/office/drawing/2014/main" id="{F394668D-9DA6-4743-B7B3-B790D2655C46}"/>
              </a:ext>
            </a:extLst>
          </p:cNvPr>
          <p:cNvSpPr>
            <a:spLocks noGrp="1"/>
          </p:cNvSpPr>
          <p:nvPr>
            <p:ph type="ftr" sz="quarter" idx="11"/>
          </p:nvPr>
        </p:nvSpPr>
        <p:spPr>
          <a:xfrm>
            <a:off x="1847528" y="6382113"/>
            <a:ext cx="8496944" cy="360000"/>
          </a:xfrm>
        </p:spPr>
        <p:txBody>
          <a:bodyPr/>
          <a:lstStyle/>
          <a:p>
            <a:r>
              <a:rPr lang="de-CH" dirty="0">
                <a:solidFill>
                  <a:schemeClr val="bg1"/>
                </a:solidFill>
              </a:rPr>
              <a:t>Schweizerischer Verein des Gas- und Wasserfaches (SVGW)</a:t>
            </a:r>
            <a:endParaRPr lang="en-GB" dirty="0">
              <a:solidFill>
                <a:schemeClr val="bg1"/>
              </a:solidFill>
            </a:endParaRPr>
          </a:p>
        </p:txBody>
      </p:sp>
      <p:sp>
        <p:nvSpPr>
          <p:cNvPr id="5" name="Foliennummernplatzhalter 4">
            <a:extLst>
              <a:ext uri="{FF2B5EF4-FFF2-40B4-BE49-F238E27FC236}">
                <a16:creationId xmlns:a16="http://schemas.microsoft.com/office/drawing/2014/main" id="{9B9B60DE-31C2-4404-B743-E50901BDA6F7}"/>
              </a:ext>
            </a:extLst>
          </p:cNvPr>
          <p:cNvSpPr>
            <a:spLocks noGrp="1"/>
          </p:cNvSpPr>
          <p:nvPr>
            <p:ph type="sldNum" sz="quarter" idx="12"/>
          </p:nvPr>
        </p:nvSpPr>
        <p:spPr>
          <a:xfrm>
            <a:off x="11424451" y="6382113"/>
            <a:ext cx="288173" cy="360000"/>
          </a:xfrm>
        </p:spPr>
        <p:txBody>
          <a:bodyPr/>
          <a:lstStyle/>
          <a:p>
            <a:fld id="{2FD3C850-2690-432D-9CCD-DE4449C8F8A7}" type="slidenum">
              <a:rPr lang="de-CH" noProof="0" smtClean="0">
                <a:solidFill>
                  <a:schemeClr val="bg1"/>
                </a:solidFill>
              </a:rPr>
              <a:pPr/>
              <a:t>3</a:t>
            </a:fld>
            <a:endParaRPr lang="de-CH" noProof="0">
              <a:solidFill>
                <a:schemeClr val="bg1"/>
              </a:solidFill>
            </a:endParaRPr>
          </a:p>
        </p:txBody>
      </p:sp>
      <p:sp>
        <p:nvSpPr>
          <p:cNvPr id="3" name="Gleichschenkliges Dreieck 2">
            <a:hlinkClick r:id="rId4"/>
            <a:extLst>
              <a:ext uri="{FF2B5EF4-FFF2-40B4-BE49-F238E27FC236}">
                <a16:creationId xmlns:a16="http://schemas.microsoft.com/office/drawing/2014/main" id="{EBB72D2F-8467-44D4-B455-3BB720F1FDDE}"/>
              </a:ext>
            </a:extLst>
          </p:cNvPr>
          <p:cNvSpPr/>
          <p:nvPr/>
        </p:nvSpPr>
        <p:spPr>
          <a:xfrm rot="5400000">
            <a:off x="5807676" y="3175687"/>
            <a:ext cx="753762" cy="556055"/>
          </a:xfrm>
          <a:prstGeom prst="triangle">
            <a:avLst/>
          </a:prstGeom>
        </p:spPr>
        <p:style>
          <a:lnRef idx="2">
            <a:schemeClr val="dk1"/>
          </a:lnRef>
          <a:fillRef idx="1">
            <a:schemeClr val="lt1"/>
          </a:fillRef>
          <a:effectRef idx="0">
            <a:schemeClr val="dk1"/>
          </a:effectRef>
          <a:fontRef idx="minor">
            <a:schemeClr val="dk1"/>
          </a:fontRef>
        </p:style>
        <p:txBody>
          <a:bodyPr lIns="72000" tIns="36000" rIns="72000" bIns="36000" rtlCol="0" anchor="ctr"/>
          <a:lstStyle/>
          <a:p>
            <a:pPr algn="ctr"/>
            <a:endParaRPr lang="de-CH" dirty="0"/>
          </a:p>
        </p:txBody>
      </p:sp>
      <p:sp>
        <p:nvSpPr>
          <p:cNvPr id="9" name="Titel 2">
            <a:extLst>
              <a:ext uri="{FF2B5EF4-FFF2-40B4-BE49-F238E27FC236}">
                <a16:creationId xmlns:a16="http://schemas.microsoft.com/office/drawing/2014/main" id="{AB207A41-3969-4732-AB86-CB7C547F313C}"/>
              </a:ext>
            </a:extLst>
          </p:cNvPr>
          <p:cNvSpPr txBox="1">
            <a:spLocks/>
          </p:cNvSpPr>
          <p:nvPr/>
        </p:nvSpPr>
        <p:spPr>
          <a:xfrm>
            <a:off x="289954" y="115887"/>
            <a:ext cx="9026324" cy="865187"/>
          </a:xfrm>
          <a:prstGeom prst="rect">
            <a:avLst/>
          </a:prstGeom>
          <a:solidFill>
            <a:schemeClr val="dk1">
              <a:alpha val="43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ctr" anchorCtr="0">
            <a:noAutofit/>
          </a:bodyPr>
          <a:lstStyle>
            <a:lvl1pPr marL="360000" indent="-360000">
              <a:spcBef>
                <a:spcPts val="0"/>
              </a:spcBef>
              <a:spcAft>
                <a:spcPts val="600"/>
              </a:spcAft>
              <a:buFont typeface="Arial" pitchFamily="34" charset="0"/>
              <a:buChar char="•"/>
              <a:tabLst>
                <a:tab pos="2876550" algn="l"/>
                <a:tab pos="4314825" algn="l"/>
                <a:tab pos="5753100" algn="l"/>
                <a:tab pos="8353425" algn="r"/>
              </a:tabLst>
              <a:defRPr sz="2200">
                <a:solidFill>
                  <a:schemeClr val="lt1"/>
                </a:solidFill>
              </a:defRPr>
            </a:lvl1pPr>
            <a:lvl2pPr marL="0" lvl="1" indent="0">
              <a:spcBef>
                <a:spcPts val="0"/>
              </a:spcBef>
              <a:spcAft>
                <a:spcPts val="0"/>
              </a:spcAft>
              <a:buFont typeface="Arial" pitchFamily="34" charset="0"/>
              <a:buNone/>
              <a:tabLst>
                <a:tab pos="2876550" algn="l"/>
                <a:tab pos="4314825" algn="l"/>
                <a:tab pos="5753100" algn="l"/>
                <a:tab pos="8353425" algn="r"/>
              </a:tabLst>
              <a:defRPr sz="700" b="1">
                <a:solidFill>
                  <a:schemeClr val="bg1"/>
                </a:solidFill>
              </a:defRPr>
            </a:lvl2pPr>
            <a:lvl3pPr marL="361950" lvl="2" indent="0">
              <a:spcBef>
                <a:spcPts val="1200"/>
              </a:spcBef>
              <a:spcAft>
                <a:spcPts val="0"/>
              </a:spcAft>
              <a:buFont typeface="Arial" pitchFamily="34" charset="0"/>
              <a:buNone/>
              <a:tabLst>
                <a:tab pos="1338263" algn="l"/>
                <a:tab pos="1346200" algn="l"/>
                <a:tab pos="5753100" algn="l"/>
                <a:tab pos="8353425" algn="r"/>
              </a:tabLst>
              <a:defRPr sz="3600" b="1">
                <a:solidFill>
                  <a:schemeClr val="bg1"/>
                </a:solidFill>
              </a:defRPr>
            </a:lvl3pPr>
            <a:lvl4pPr marL="0" indent="0">
              <a:spcBef>
                <a:spcPts val="0"/>
              </a:spcBef>
              <a:spcAft>
                <a:spcPts val="600"/>
              </a:spcAft>
              <a:buFont typeface="Arial" pitchFamily="34" charset="0"/>
              <a:buNone/>
              <a:tabLst>
                <a:tab pos="2876550" algn="l"/>
                <a:tab pos="4314825" algn="l"/>
                <a:tab pos="5753100" algn="l"/>
                <a:tab pos="8353425" algn="r"/>
              </a:tabLst>
              <a:defRPr sz="2200">
                <a:solidFill>
                  <a:schemeClr val="lt1"/>
                </a:solidFill>
              </a:defRPr>
            </a:lvl4pPr>
            <a:lvl5pPr marL="896575" lvl="4" indent="-174625">
              <a:spcBef>
                <a:spcPts val="600"/>
              </a:spcBef>
              <a:spcAft>
                <a:spcPts val="0"/>
              </a:spcAft>
              <a:buFont typeface="Arial" panose="020B0604020202020204" pitchFamily="34" charset="0"/>
              <a:buChar char="•"/>
              <a:tabLst>
                <a:tab pos="1338263" algn="l"/>
                <a:tab pos="1346200" algn="l"/>
                <a:tab pos="5753100" algn="l"/>
                <a:tab pos="8353425" algn="r"/>
              </a:tabLst>
              <a:defRPr sz="2400" b="1">
                <a:solidFill>
                  <a:schemeClr val="bg1"/>
                </a:solidFill>
              </a:defRPr>
            </a:lvl5pPr>
            <a:lvl6pPr marL="360000" indent="-360000">
              <a:spcBef>
                <a:spcPts val="0"/>
              </a:spcBef>
              <a:spcAft>
                <a:spcPts val="600"/>
              </a:spcAft>
              <a:buFont typeface="Arial" pitchFamily="34" charset="0"/>
              <a:buChar char="•"/>
              <a:tabLst>
                <a:tab pos="2876550" algn="l"/>
                <a:tab pos="4314825" algn="l"/>
                <a:tab pos="5753100" algn="l"/>
                <a:tab pos="8353425" algn="r"/>
              </a:tabLst>
              <a:defRPr sz="2200">
                <a:solidFill>
                  <a:schemeClr val="lt1"/>
                </a:solidFill>
              </a:defRPr>
            </a:lvl6pPr>
            <a:lvl7pPr marL="360000" indent="-360000">
              <a:spcBef>
                <a:spcPts val="0"/>
              </a:spcBef>
              <a:spcAft>
                <a:spcPts val="600"/>
              </a:spcAft>
              <a:buFont typeface="Arial" pitchFamily="34" charset="0"/>
              <a:buChar char="•"/>
              <a:tabLst>
                <a:tab pos="2876550" algn="l"/>
                <a:tab pos="4314825" algn="l"/>
                <a:tab pos="5753100" algn="l"/>
                <a:tab pos="8353425" algn="r"/>
              </a:tabLst>
              <a:defRPr sz="2200" baseline="0">
                <a:solidFill>
                  <a:schemeClr val="lt1"/>
                </a:solidFill>
              </a:defRPr>
            </a:lvl7pPr>
            <a:lvl8pPr marL="360000" indent="-360000">
              <a:spcBef>
                <a:spcPts val="0"/>
              </a:spcBef>
              <a:spcAft>
                <a:spcPts val="600"/>
              </a:spcAft>
              <a:buFont typeface="Arial" pitchFamily="34" charset="0"/>
              <a:buChar char="•"/>
              <a:tabLst>
                <a:tab pos="2876550" algn="l"/>
                <a:tab pos="4314825" algn="l"/>
                <a:tab pos="5753100" algn="l"/>
                <a:tab pos="8353425" algn="r"/>
              </a:tabLst>
              <a:defRPr sz="2200">
                <a:solidFill>
                  <a:schemeClr val="lt1"/>
                </a:solidFill>
              </a:defRPr>
            </a:lvl8pPr>
            <a:lvl9pPr marL="360000" indent="-360000">
              <a:spcBef>
                <a:spcPts val="0"/>
              </a:spcBef>
              <a:spcAft>
                <a:spcPts val="600"/>
              </a:spcAft>
              <a:buFont typeface="Arial" pitchFamily="34" charset="0"/>
              <a:buChar char="•"/>
              <a:tabLst>
                <a:tab pos="2876550" algn="l"/>
                <a:tab pos="4314825" algn="l"/>
                <a:tab pos="5753100" algn="l"/>
                <a:tab pos="8353425" algn="r"/>
              </a:tabLst>
              <a:defRPr sz="2200">
                <a:solidFill>
                  <a:schemeClr val="lt1"/>
                </a:solidFill>
              </a:defRPr>
            </a:lvl9pPr>
          </a:lstStyle>
          <a:p>
            <a:pPr marL="0" indent="0">
              <a:buNone/>
            </a:pPr>
            <a:r>
              <a:rPr lang="de-CH" sz="3000" b="1" dirty="0"/>
              <a:t>Schock: </a:t>
            </a:r>
            <a:r>
              <a:rPr lang="de-CH" sz="3200" dirty="0">
                <a:solidFill>
                  <a:schemeClr val="bg1"/>
                </a:solidFill>
              </a:rPr>
              <a:t>18. Juli 2019</a:t>
            </a:r>
            <a:r>
              <a:rPr lang="de-CH" sz="3000" b="1" dirty="0"/>
              <a:t> Pestizide im Trinkwasser</a:t>
            </a:r>
          </a:p>
        </p:txBody>
      </p:sp>
      <p:sp>
        <p:nvSpPr>
          <p:cNvPr id="8" name="Rechteck 7">
            <a:extLst>
              <a:ext uri="{FF2B5EF4-FFF2-40B4-BE49-F238E27FC236}">
                <a16:creationId xmlns:a16="http://schemas.microsoft.com/office/drawing/2014/main" id="{7AD1C296-4E47-457E-9940-BD3F6D5235A7}"/>
              </a:ext>
            </a:extLst>
          </p:cNvPr>
          <p:cNvSpPr/>
          <p:nvPr/>
        </p:nvSpPr>
        <p:spPr>
          <a:xfrm>
            <a:off x="171687" y="1528471"/>
            <a:ext cx="2964873" cy="4343509"/>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lIns="72000" tIns="36000" rIns="72000" bIns="36000" rtlCol="0" anchor="ctr"/>
          <a:lstStyle/>
          <a:p>
            <a:pPr algn="ctr"/>
            <a:endParaRPr lang="de-CH"/>
          </a:p>
        </p:txBody>
      </p:sp>
      <p:sp>
        <p:nvSpPr>
          <p:cNvPr id="10" name="Rechteck 9">
            <a:extLst>
              <a:ext uri="{FF2B5EF4-FFF2-40B4-BE49-F238E27FC236}">
                <a16:creationId xmlns:a16="http://schemas.microsoft.com/office/drawing/2014/main" id="{800F55F8-45A8-4D58-9D2B-5BC72F30BDD8}"/>
              </a:ext>
            </a:extLst>
          </p:cNvPr>
          <p:cNvSpPr/>
          <p:nvPr/>
        </p:nvSpPr>
        <p:spPr>
          <a:xfrm>
            <a:off x="279708" y="1528471"/>
            <a:ext cx="2622901" cy="1184856"/>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2000" b="1" dirty="0">
                <a:solidFill>
                  <a:schemeClr val="bg1"/>
                </a:solidFill>
              </a:rPr>
              <a:t>19. Juli 2019</a:t>
            </a:r>
          </a:p>
          <a:p>
            <a:pPr marL="179388" indent="-4763">
              <a:spcAft>
                <a:spcPts val="600"/>
              </a:spcAft>
              <a:tabLst>
                <a:tab pos="2876550" algn="l"/>
                <a:tab pos="4314825" algn="l"/>
                <a:tab pos="5753100" algn="l"/>
                <a:tab pos="8353425" algn="r"/>
              </a:tabLst>
            </a:pPr>
            <a:r>
              <a:rPr lang="de-CH" sz="2000" b="1" dirty="0">
                <a:solidFill>
                  <a:schemeClr val="bg1"/>
                </a:solidFill>
              </a:rPr>
              <a:t>Argumentarium SVGW</a:t>
            </a:r>
          </a:p>
          <a:p>
            <a:pPr marL="179388" indent="-4763">
              <a:spcAft>
                <a:spcPts val="600"/>
              </a:spcAft>
              <a:tabLst>
                <a:tab pos="2876550" algn="l"/>
                <a:tab pos="4314825" algn="l"/>
                <a:tab pos="5753100" algn="l"/>
                <a:tab pos="8353425" algn="r"/>
              </a:tabLst>
            </a:pPr>
            <a:r>
              <a:rPr lang="de-CH" sz="2000" dirty="0">
                <a:solidFill>
                  <a:schemeClr val="bg1"/>
                </a:solidFill>
                <a:hlinkClick r:id="rId5"/>
              </a:rPr>
              <a:t>www.svgw.ch/Arg15</a:t>
            </a:r>
            <a:r>
              <a:rPr lang="de-CH" sz="2000" dirty="0">
                <a:solidFill>
                  <a:schemeClr val="bg1"/>
                </a:solidFill>
              </a:rPr>
              <a:t> </a:t>
            </a:r>
          </a:p>
          <a:p>
            <a:pPr marL="179388" indent="-4763">
              <a:spcAft>
                <a:spcPts val="600"/>
              </a:spcAft>
              <a:tabLst>
                <a:tab pos="2876550" algn="l"/>
                <a:tab pos="4314825" algn="l"/>
                <a:tab pos="5753100" algn="l"/>
                <a:tab pos="8353425" algn="r"/>
              </a:tabLst>
            </a:pPr>
            <a:br>
              <a:rPr lang="de-CH" sz="2000" dirty="0">
                <a:solidFill>
                  <a:schemeClr val="bg1"/>
                </a:solidFill>
              </a:rPr>
            </a:br>
            <a:endParaRPr lang="de-CH" sz="2000" dirty="0">
              <a:solidFill>
                <a:schemeClr val="bg1"/>
              </a:solidFill>
            </a:endParaRPr>
          </a:p>
          <a:p>
            <a:pPr marL="179388" indent="-4763">
              <a:spcAft>
                <a:spcPts val="600"/>
              </a:spcAft>
              <a:tabLst>
                <a:tab pos="2876550" algn="l"/>
                <a:tab pos="4314825" algn="l"/>
                <a:tab pos="5753100" algn="l"/>
                <a:tab pos="8353425" algn="r"/>
              </a:tabLst>
            </a:pPr>
            <a:endParaRPr lang="de-CH" sz="2000" dirty="0">
              <a:solidFill>
                <a:schemeClr val="bg1"/>
              </a:solidFill>
            </a:endParaRPr>
          </a:p>
        </p:txBody>
      </p:sp>
      <p:pic>
        <p:nvPicPr>
          <p:cNvPr id="6" name="Grafik 5">
            <a:extLst>
              <a:ext uri="{FF2B5EF4-FFF2-40B4-BE49-F238E27FC236}">
                <a16:creationId xmlns:a16="http://schemas.microsoft.com/office/drawing/2014/main" id="{7CA3F98B-88AB-4DBC-83FA-A31E5255EE89}"/>
              </a:ext>
            </a:extLst>
          </p:cNvPr>
          <p:cNvPicPr>
            <a:picLocks noChangeAspect="1"/>
          </p:cNvPicPr>
          <p:nvPr/>
        </p:nvPicPr>
        <p:blipFill>
          <a:blip r:embed="rId6"/>
          <a:stretch>
            <a:fillRect/>
          </a:stretch>
        </p:blipFill>
        <p:spPr>
          <a:xfrm>
            <a:off x="542081" y="2734317"/>
            <a:ext cx="2129852" cy="3038104"/>
          </a:xfrm>
          <a:prstGeom prst="rect">
            <a:avLst/>
          </a:prstGeom>
        </p:spPr>
      </p:pic>
    </p:spTree>
    <p:extLst>
      <p:ext uri="{BB962C8B-B14F-4D97-AF65-F5344CB8AC3E}">
        <p14:creationId xmlns:p14="http://schemas.microsoft.com/office/powerpoint/2010/main" val="204973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920C15-B278-4C96-A647-BA6290E5D091}"/>
              </a:ext>
            </a:extLst>
          </p:cNvPr>
          <p:cNvSpPr>
            <a:spLocks noGrp="1"/>
          </p:cNvSpPr>
          <p:nvPr>
            <p:ph type="title"/>
          </p:nvPr>
        </p:nvSpPr>
        <p:spPr/>
        <p:txBody>
          <a:bodyPr/>
          <a:lstStyle/>
          <a:p>
            <a:r>
              <a:rPr lang="de-CH" dirty="0"/>
              <a:t>Pflanzenschutzmittel Chlorothalonil</a:t>
            </a:r>
          </a:p>
        </p:txBody>
      </p:sp>
      <p:sp>
        <p:nvSpPr>
          <p:cNvPr id="4" name="Fußzeilenplatzhalter 3">
            <a:extLst>
              <a:ext uri="{FF2B5EF4-FFF2-40B4-BE49-F238E27FC236}">
                <a16:creationId xmlns:a16="http://schemas.microsoft.com/office/drawing/2014/main" id="{5307C9B3-2CFA-425A-9C1B-057EA1BCB83B}"/>
              </a:ext>
            </a:extLst>
          </p:cNvPr>
          <p:cNvSpPr>
            <a:spLocks noGrp="1"/>
          </p:cNvSpPr>
          <p:nvPr>
            <p:ph type="ftr" sz="quarter" idx="11"/>
          </p:nvPr>
        </p:nvSpPr>
        <p:spPr/>
        <p:txBody>
          <a:bodyPr/>
          <a:lstStyle/>
          <a:p>
            <a:r>
              <a:rPr lang="de-CH"/>
              <a:t>Schweizerischer Verein des Gas- und Wasserfaches (SVGW)</a:t>
            </a:r>
          </a:p>
        </p:txBody>
      </p:sp>
      <p:sp>
        <p:nvSpPr>
          <p:cNvPr id="5" name="Foliennummernplatzhalter 4">
            <a:extLst>
              <a:ext uri="{FF2B5EF4-FFF2-40B4-BE49-F238E27FC236}">
                <a16:creationId xmlns:a16="http://schemas.microsoft.com/office/drawing/2014/main" id="{2589DD12-DC42-4195-A2FA-D7071BAED9D7}"/>
              </a:ext>
            </a:extLst>
          </p:cNvPr>
          <p:cNvSpPr>
            <a:spLocks noGrp="1"/>
          </p:cNvSpPr>
          <p:nvPr>
            <p:ph type="sldNum" sz="quarter" idx="12"/>
          </p:nvPr>
        </p:nvSpPr>
        <p:spPr/>
        <p:txBody>
          <a:bodyPr/>
          <a:lstStyle/>
          <a:p>
            <a:fld id="{2FD3C850-2690-432D-9CCD-DE4449C8F8A7}" type="slidenum">
              <a:rPr lang="de-CH" noProof="0" smtClean="0"/>
              <a:t>4</a:t>
            </a:fld>
            <a:endParaRPr lang="de-CH" noProof="0"/>
          </a:p>
        </p:txBody>
      </p:sp>
      <p:pic>
        <p:nvPicPr>
          <p:cNvPr id="6" name="Inhaltsplatzhalter 9" descr="Ein Bild, das Text enthält.&#10;&#10;Automatisch generierte Beschreibung">
            <a:extLst>
              <a:ext uri="{FF2B5EF4-FFF2-40B4-BE49-F238E27FC236}">
                <a16:creationId xmlns:a16="http://schemas.microsoft.com/office/drawing/2014/main" id="{9CAE3A7B-BCC0-4759-8EA9-C83CE0B3D89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214"/>
          <a:stretch/>
        </p:blipFill>
        <p:spPr>
          <a:xfrm>
            <a:off x="0" y="967219"/>
            <a:ext cx="9227127" cy="5295035"/>
          </a:xfrm>
        </p:spPr>
      </p:pic>
      <p:sp>
        <p:nvSpPr>
          <p:cNvPr id="7" name="Rechteck 6">
            <a:extLst>
              <a:ext uri="{FF2B5EF4-FFF2-40B4-BE49-F238E27FC236}">
                <a16:creationId xmlns:a16="http://schemas.microsoft.com/office/drawing/2014/main" id="{C9C1E8DD-91E9-4382-886F-E940073B8F1C}"/>
              </a:ext>
            </a:extLst>
          </p:cNvPr>
          <p:cNvSpPr/>
          <p:nvPr/>
        </p:nvSpPr>
        <p:spPr>
          <a:xfrm>
            <a:off x="9227127" y="997627"/>
            <a:ext cx="2964873" cy="5264627"/>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lIns="72000" tIns="36000" rIns="72000" bIns="36000" rtlCol="0" anchor="ctr"/>
          <a:lstStyle/>
          <a:p>
            <a:pPr algn="ctr"/>
            <a:endParaRPr lang="de-CH"/>
          </a:p>
        </p:txBody>
      </p:sp>
      <p:sp>
        <p:nvSpPr>
          <p:cNvPr id="8" name="Rechteck 7">
            <a:extLst>
              <a:ext uri="{FF2B5EF4-FFF2-40B4-BE49-F238E27FC236}">
                <a16:creationId xmlns:a16="http://schemas.microsoft.com/office/drawing/2014/main" id="{C5C833A4-8C8B-445E-9802-8836AB202FE4}"/>
              </a:ext>
            </a:extLst>
          </p:cNvPr>
          <p:cNvSpPr/>
          <p:nvPr/>
        </p:nvSpPr>
        <p:spPr>
          <a:xfrm>
            <a:off x="9373178" y="1336127"/>
            <a:ext cx="2767063" cy="4728342"/>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2000" dirty="0">
                <a:solidFill>
                  <a:schemeClr val="bg1"/>
                </a:solidFill>
              </a:rPr>
              <a:t>Seit 70er Jahren</a:t>
            </a:r>
          </a:p>
          <a:p>
            <a:pPr marL="179388" indent="-4763">
              <a:spcAft>
                <a:spcPts val="600"/>
              </a:spcAft>
              <a:tabLst>
                <a:tab pos="2876550" algn="l"/>
                <a:tab pos="4314825" algn="l"/>
                <a:tab pos="5753100" algn="l"/>
                <a:tab pos="8353425" algn="r"/>
              </a:tabLst>
            </a:pPr>
            <a:r>
              <a:rPr lang="de-CH" sz="2000" dirty="0">
                <a:solidFill>
                  <a:schemeClr val="bg1"/>
                </a:solidFill>
              </a:rPr>
              <a:t>2018: EFSA Entscheid</a:t>
            </a:r>
          </a:p>
          <a:p>
            <a:pPr marL="179388" indent="-4763">
              <a:spcAft>
                <a:spcPts val="600"/>
              </a:spcAft>
              <a:tabLst>
                <a:tab pos="2876550" algn="l"/>
                <a:tab pos="4314825" algn="l"/>
                <a:tab pos="5753100" algn="l"/>
                <a:tab pos="8353425" algn="r"/>
              </a:tabLst>
            </a:pPr>
            <a:r>
              <a:rPr lang="de-CH" sz="2000" dirty="0">
                <a:solidFill>
                  <a:schemeClr val="bg1"/>
                </a:solidFill>
              </a:rPr>
              <a:t>2019: Juni BLV Entscheid</a:t>
            </a:r>
            <a:br>
              <a:rPr lang="de-CH" sz="2000" dirty="0">
                <a:solidFill>
                  <a:schemeClr val="bg1"/>
                </a:solidFill>
              </a:rPr>
            </a:br>
            <a:br>
              <a:rPr lang="de-CH" sz="2000" dirty="0">
                <a:solidFill>
                  <a:schemeClr val="bg1"/>
                </a:solidFill>
              </a:rPr>
            </a:br>
            <a:r>
              <a:rPr lang="de-CH" sz="2000" b="1" dirty="0">
                <a:solidFill>
                  <a:schemeClr val="bg1"/>
                </a:solidFill>
              </a:rPr>
              <a:t>Chlorothalonil-Sulfonsäure R417888</a:t>
            </a:r>
            <a:br>
              <a:rPr lang="de-CH" sz="2000" dirty="0">
                <a:solidFill>
                  <a:schemeClr val="bg1"/>
                </a:solidFill>
              </a:rPr>
            </a:br>
            <a:endParaRPr lang="de-CH" sz="2000" dirty="0">
              <a:solidFill>
                <a:schemeClr val="bg1"/>
              </a:solidFill>
            </a:endParaRPr>
          </a:p>
          <a:p>
            <a:pPr marL="179388" indent="-4763">
              <a:spcAft>
                <a:spcPts val="600"/>
              </a:spcAft>
              <a:tabLst>
                <a:tab pos="2876550" algn="l"/>
                <a:tab pos="4314825" algn="l"/>
                <a:tab pos="5753100" algn="l"/>
                <a:tab pos="8353425" algn="r"/>
              </a:tabLst>
            </a:pPr>
            <a:r>
              <a:rPr lang="de-CH" sz="2000" dirty="0">
                <a:solidFill>
                  <a:schemeClr val="bg1"/>
                </a:solidFill>
              </a:rPr>
              <a:t>2019: Aug. BLV Weisung</a:t>
            </a:r>
            <a:br>
              <a:rPr lang="de-CH" sz="2000" dirty="0">
                <a:solidFill>
                  <a:schemeClr val="bg1"/>
                </a:solidFill>
              </a:rPr>
            </a:br>
            <a:r>
              <a:rPr lang="de-CH" sz="2000" dirty="0">
                <a:solidFill>
                  <a:schemeClr val="bg1"/>
                </a:solidFill>
              </a:rPr>
              <a:t>&gt; 1Monat</a:t>
            </a:r>
          </a:p>
          <a:p>
            <a:pPr marL="179388" indent="-4763">
              <a:spcAft>
                <a:spcPts val="600"/>
              </a:spcAft>
              <a:tabLst>
                <a:tab pos="2876550" algn="l"/>
                <a:tab pos="4314825" algn="l"/>
                <a:tab pos="5753100" algn="l"/>
                <a:tab pos="8353425" algn="r"/>
              </a:tabLst>
            </a:pPr>
            <a:r>
              <a:rPr lang="de-CH" sz="2000" dirty="0">
                <a:solidFill>
                  <a:schemeClr val="bg1"/>
                </a:solidFill>
              </a:rPr>
              <a:t>&gt; 2 Jahre</a:t>
            </a:r>
          </a:p>
          <a:p>
            <a:pPr marL="179388" indent="-4763">
              <a:spcAft>
                <a:spcPts val="600"/>
              </a:spcAft>
              <a:tabLst>
                <a:tab pos="2876550" algn="l"/>
                <a:tab pos="4314825" algn="l"/>
                <a:tab pos="5753100" algn="l"/>
                <a:tab pos="8353425" algn="r"/>
              </a:tabLst>
            </a:pPr>
            <a:br>
              <a:rPr lang="de-CH" sz="2000" dirty="0">
                <a:solidFill>
                  <a:schemeClr val="bg1"/>
                </a:solidFill>
              </a:rPr>
            </a:br>
            <a:endParaRPr lang="de-CH" sz="2000" dirty="0">
              <a:solidFill>
                <a:schemeClr val="bg1"/>
              </a:solidFill>
            </a:endParaRPr>
          </a:p>
          <a:p>
            <a:pPr marL="179388" indent="-4763">
              <a:spcAft>
                <a:spcPts val="600"/>
              </a:spcAft>
              <a:tabLst>
                <a:tab pos="2876550" algn="l"/>
                <a:tab pos="4314825" algn="l"/>
                <a:tab pos="5753100" algn="l"/>
                <a:tab pos="8353425" algn="r"/>
              </a:tabLst>
            </a:pPr>
            <a:endParaRPr lang="de-CH" sz="2000" dirty="0">
              <a:solidFill>
                <a:schemeClr val="bg1"/>
              </a:solidFill>
            </a:endParaRPr>
          </a:p>
        </p:txBody>
      </p:sp>
      <p:sp>
        <p:nvSpPr>
          <p:cNvPr id="9" name="Rechteck 8">
            <a:extLst>
              <a:ext uri="{FF2B5EF4-FFF2-40B4-BE49-F238E27FC236}">
                <a16:creationId xmlns:a16="http://schemas.microsoft.com/office/drawing/2014/main" id="{9A7E8F0E-9153-4DB4-8F08-505F4ED36FF8}"/>
              </a:ext>
            </a:extLst>
          </p:cNvPr>
          <p:cNvSpPr/>
          <p:nvPr/>
        </p:nvSpPr>
        <p:spPr>
          <a:xfrm rot="16200000">
            <a:off x="8576791" y="5064433"/>
            <a:ext cx="808235" cy="246221"/>
          </a:xfrm>
          <a:prstGeom prst="rect">
            <a:avLst/>
          </a:prstGeom>
        </p:spPr>
        <p:txBody>
          <a:bodyPr wrap="none">
            <a:spAutoFit/>
          </a:bodyPr>
          <a:lstStyle/>
          <a:p>
            <a:r>
              <a:rPr lang="de-CH" sz="1000">
                <a:solidFill>
                  <a:schemeClr val="bg1"/>
                </a:solidFill>
              </a:rPr>
              <a:t>Bild:  Eawag</a:t>
            </a:r>
          </a:p>
        </p:txBody>
      </p:sp>
      <p:pic>
        <p:nvPicPr>
          <p:cNvPr id="10" name="Grafik 9">
            <a:extLst>
              <a:ext uri="{FF2B5EF4-FFF2-40B4-BE49-F238E27FC236}">
                <a16:creationId xmlns:a16="http://schemas.microsoft.com/office/drawing/2014/main" id="{16D2F117-BED4-4147-BB7E-BE81445D943F}"/>
              </a:ext>
            </a:extLst>
          </p:cNvPr>
          <p:cNvPicPr>
            <a:picLocks noChangeAspect="1"/>
          </p:cNvPicPr>
          <p:nvPr/>
        </p:nvPicPr>
        <p:blipFill>
          <a:blip r:embed="rId4"/>
          <a:stretch>
            <a:fillRect/>
          </a:stretch>
        </p:blipFill>
        <p:spPr>
          <a:xfrm>
            <a:off x="0" y="997628"/>
            <a:ext cx="9227127" cy="5865955"/>
          </a:xfrm>
          <a:prstGeom prst="rect">
            <a:avLst/>
          </a:prstGeom>
        </p:spPr>
      </p:pic>
    </p:spTree>
    <p:extLst>
      <p:ext uri="{BB962C8B-B14F-4D97-AF65-F5344CB8AC3E}">
        <p14:creationId xmlns:p14="http://schemas.microsoft.com/office/powerpoint/2010/main" val="264961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Schnee, Wasser, draußen, Spur enthält.&#10;&#10;Automatisch generierte Beschreibung">
            <a:extLst>
              <a:ext uri="{FF2B5EF4-FFF2-40B4-BE49-F238E27FC236}">
                <a16:creationId xmlns:a16="http://schemas.microsoft.com/office/drawing/2014/main" id="{0FA65215-871F-4610-8710-70F190D1CCC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250" b="12541"/>
          <a:stretch/>
        </p:blipFill>
        <p:spPr>
          <a:xfrm>
            <a:off x="-5319" y="959310"/>
            <a:ext cx="12197319" cy="5321830"/>
          </a:xfrm>
        </p:spPr>
      </p:pic>
      <p:sp>
        <p:nvSpPr>
          <p:cNvPr id="3" name="Titel 2">
            <a:extLst>
              <a:ext uri="{FF2B5EF4-FFF2-40B4-BE49-F238E27FC236}">
                <a16:creationId xmlns:a16="http://schemas.microsoft.com/office/drawing/2014/main" id="{A72AE1B0-7BA2-46BE-9C07-E98A626EE1F7}"/>
              </a:ext>
            </a:extLst>
          </p:cNvPr>
          <p:cNvSpPr>
            <a:spLocks noGrp="1"/>
          </p:cNvSpPr>
          <p:nvPr>
            <p:ph type="title"/>
          </p:nvPr>
        </p:nvSpPr>
        <p:spPr>
          <a:xfrm>
            <a:off x="2405115" y="115887"/>
            <a:ext cx="6559808" cy="865187"/>
          </a:xfrm>
        </p:spPr>
        <p:txBody>
          <a:bodyPr/>
          <a:lstStyle/>
          <a:p>
            <a:r>
              <a:rPr lang="de-CH" dirty="0"/>
              <a:t>Grössenordnung, Entwicklung Analytik</a:t>
            </a:r>
          </a:p>
        </p:txBody>
      </p:sp>
      <p:sp>
        <p:nvSpPr>
          <p:cNvPr id="4" name="Fußzeilenplatzhalter 3">
            <a:extLst>
              <a:ext uri="{FF2B5EF4-FFF2-40B4-BE49-F238E27FC236}">
                <a16:creationId xmlns:a16="http://schemas.microsoft.com/office/drawing/2014/main" id="{26D4E0B7-488F-4599-A34C-44EF16DE6CB6}"/>
              </a:ext>
            </a:extLst>
          </p:cNvPr>
          <p:cNvSpPr>
            <a:spLocks noGrp="1"/>
          </p:cNvSpPr>
          <p:nvPr>
            <p:ph type="ftr" sz="quarter" idx="11"/>
          </p:nvPr>
        </p:nvSpPr>
        <p:spPr/>
        <p:txBody>
          <a:bodyPr/>
          <a:lstStyle/>
          <a:p>
            <a:r>
              <a:rPr lang="de-CH"/>
              <a:t>Schweizerischer Verein des Gas- und Wasserfaches (SVGW)</a:t>
            </a:r>
          </a:p>
        </p:txBody>
      </p:sp>
      <p:sp>
        <p:nvSpPr>
          <p:cNvPr id="5" name="Foliennummernplatzhalter 4">
            <a:extLst>
              <a:ext uri="{FF2B5EF4-FFF2-40B4-BE49-F238E27FC236}">
                <a16:creationId xmlns:a16="http://schemas.microsoft.com/office/drawing/2014/main" id="{B77116DD-E1C6-4170-B842-70A9366D4549}"/>
              </a:ext>
            </a:extLst>
          </p:cNvPr>
          <p:cNvSpPr>
            <a:spLocks noGrp="1"/>
          </p:cNvSpPr>
          <p:nvPr>
            <p:ph type="sldNum" sz="quarter" idx="12"/>
          </p:nvPr>
        </p:nvSpPr>
        <p:spPr/>
        <p:txBody>
          <a:bodyPr/>
          <a:lstStyle/>
          <a:p>
            <a:fld id="{2FD3C850-2690-432D-9CCD-DE4449C8F8A7}" type="slidenum">
              <a:rPr lang="de-CH" noProof="0" smtClean="0"/>
              <a:t>5</a:t>
            </a:fld>
            <a:endParaRPr lang="de-CH" noProof="0"/>
          </a:p>
        </p:txBody>
      </p:sp>
      <p:sp>
        <p:nvSpPr>
          <p:cNvPr id="8" name="Rechteck 7">
            <a:extLst>
              <a:ext uri="{FF2B5EF4-FFF2-40B4-BE49-F238E27FC236}">
                <a16:creationId xmlns:a16="http://schemas.microsoft.com/office/drawing/2014/main" id="{3722E8B4-8184-41D8-B43F-D1E104D866CF}"/>
              </a:ext>
            </a:extLst>
          </p:cNvPr>
          <p:cNvSpPr/>
          <p:nvPr/>
        </p:nvSpPr>
        <p:spPr>
          <a:xfrm rot="16200000">
            <a:off x="10701401" y="4006928"/>
            <a:ext cx="2268570" cy="246221"/>
          </a:xfrm>
          <a:prstGeom prst="rect">
            <a:avLst/>
          </a:prstGeom>
        </p:spPr>
        <p:txBody>
          <a:bodyPr wrap="none">
            <a:spAutoFit/>
          </a:bodyPr>
          <a:lstStyle/>
          <a:p>
            <a:r>
              <a:rPr lang="de-CH" sz="1000">
                <a:solidFill>
                  <a:schemeClr val="bg1"/>
                </a:solidFill>
              </a:rPr>
              <a:t>Bild: ©_Andrey </a:t>
            </a:r>
            <a:r>
              <a:rPr lang="de-CH" sz="1000" err="1">
                <a:solidFill>
                  <a:schemeClr val="bg1"/>
                </a:solidFill>
              </a:rPr>
              <a:t>Armyagov</a:t>
            </a:r>
            <a:r>
              <a:rPr lang="de-CH" sz="1000">
                <a:solidFill>
                  <a:schemeClr val="bg1"/>
                </a:solidFill>
              </a:rPr>
              <a:t> 123rfcom.jpg</a:t>
            </a:r>
          </a:p>
        </p:txBody>
      </p:sp>
      <p:pic>
        <p:nvPicPr>
          <p:cNvPr id="6" name="Grafik 5" descr="Ein Bild, das Essen enthält.&#10;&#10;Automatisch generierte Beschreibung">
            <a:extLst>
              <a:ext uri="{FF2B5EF4-FFF2-40B4-BE49-F238E27FC236}">
                <a16:creationId xmlns:a16="http://schemas.microsoft.com/office/drawing/2014/main" id="{3DC67F4E-9F7B-4099-9BC2-DAFB460F3D4B}"/>
              </a:ext>
            </a:extLst>
          </p:cNvPr>
          <p:cNvPicPr>
            <a:picLocks noChangeAspect="1"/>
          </p:cNvPicPr>
          <p:nvPr/>
        </p:nvPicPr>
        <p:blipFill rotWithShape="1">
          <a:blip r:embed="rId4">
            <a:extLst>
              <a:ext uri="{28A0092B-C50C-407E-A947-70E740481C1C}">
                <a14:useLocalDpi xmlns:a14="http://schemas.microsoft.com/office/drawing/2010/main" val="0"/>
              </a:ext>
            </a:extLst>
          </a:blip>
          <a:srcRect t="4412"/>
          <a:stretch/>
        </p:blipFill>
        <p:spPr>
          <a:xfrm flipH="1">
            <a:off x="-5319" y="115887"/>
            <a:ext cx="5364154" cy="3173723"/>
          </a:xfrm>
          <a:prstGeom prst="rect">
            <a:avLst/>
          </a:prstGeom>
        </p:spPr>
      </p:pic>
      <p:pic>
        <p:nvPicPr>
          <p:cNvPr id="11" name="Grafik 10" descr="Ein Bild, das Transport, schwarz, dunkel, weiß enthält.&#10;&#10;Automatisch generierte Beschreibung">
            <a:extLst>
              <a:ext uri="{FF2B5EF4-FFF2-40B4-BE49-F238E27FC236}">
                <a16:creationId xmlns:a16="http://schemas.microsoft.com/office/drawing/2014/main" id="{4D84D1AA-D170-44CC-95F9-1B7D9186B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7639" flipH="1">
            <a:off x="9364525" y="-91672"/>
            <a:ext cx="3525456" cy="2145494"/>
          </a:xfrm>
          <a:prstGeom prst="rect">
            <a:avLst/>
          </a:prstGeom>
        </p:spPr>
      </p:pic>
    </p:spTree>
    <p:extLst>
      <p:ext uri="{BB962C8B-B14F-4D97-AF65-F5344CB8AC3E}">
        <p14:creationId xmlns:p14="http://schemas.microsoft.com/office/powerpoint/2010/main" val="15337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FE0B348-F8D7-4751-A604-F9E5908290FC}"/>
              </a:ext>
            </a:extLst>
          </p:cNvPr>
          <p:cNvSpPr>
            <a:spLocks noGrp="1"/>
          </p:cNvSpPr>
          <p:nvPr>
            <p:ph type="title"/>
          </p:nvPr>
        </p:nvSpPr>
        <p:spPr/>
        <p:txBody>
          <a:bodyPr/>
          <a:lstStyle/>
          <a:p>
            <a:r>
              <a:rPr lang="de-CH" dirty="0"/>
              <a:t>15. August 2019: Zustand des Grundwassers (NAQUA)</a:t>
            </a:r>
          </a:p>
        </p:txBody>
      </p:sp>
      <p:pic>
        <p:nvPicPr>
          <p:cNvPr id="6" name="Grafik 5">
            <a:extLst>
              <a:ext uri="{FF2B5EF4-FFF2-40B4-BE49-F238E27FC236}">
                <a16:creationId xmlns:a16="http://schemas.microsoft.com/office/drawing/2014/main" id="{58420F7A-3E7E-460D-B84F-A439E738C055}"/>
              </a:ext>
            </a:extLst>
          </p:cNvPr>
          <p:cNvPicPr>
            <a:picLocks noChangeAspect="1"/>
          </p:cNvPicPr>
          <p:nvPr/>
        </p:nvPicPr>
        <p:blipFill rotWithShape="1">
          <a:blip r:embed="rId2"/>
          <a:srcRect t="6655" b="6515"/>
          <a:stretch/>
        </p:blipFill>
        <p:spPr>
          <a:xfrm>
            <a:off x="0" y="887647"/>
            <a:ext cx="12192000" cy="5278376"/>
          </a:xfrm>
          <a:prstGeom prst="rect">
            <a:avLst/>
          </a:prstGeom>
        </p:spPr>
      </p:pic>
      <p:sp>
        <p:nvSpPr>
          <p:cNvPr id="7" name="Rechteck 6">
            <a:extLst>
              <a:ext uri="{FF2B5EF4-FFF2-40B4-BE49-F238E27FC236}">
                <a16:creationId xmlns:a16="http://schemas.microsoft.com/office/drawing/2014/main" id="{9D02AADD-0D16-4F76-93E7-A374658BB454}"/>
              </a:ext>
            </a:extLst>
          </p:cNvPr>
          <p:cNvSpPr/>
          <p:nvPr/>
        </p:nvSpPr>
        <p:spPr>
          <a:xfrm>
            <a:off x="7511402" y="6342003"/>
            <a:ext cx="4511722" cy="400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a:spcAft>
                <a:spcPts val="600"/>
              </a:spcAft>
              <a:tabLst>
                <a:tab pos="2876550" algn="l"/>
                <a:tab pos="4314825" algn="l"/>
                <a:tab pos="5753100" algn="l"/>
                <a:tab pos="8353425" algn="r"/>
              </a:tabLst>
            </a:pPr>
            <a:r>
              <a:rPr lang="de-CH" sz="1000" dirty="0">
                <a:solidFill>
                  <a:schemeClr val="bg1"/>
                </a:solidFill>
              </a:rPr>
              <a:t>https://www.srf.ch/play/tv/tagesschau/video/bafu-landwirtschaft-belastet-trinkwasser?id=7be7b872-cc84-4cb4-852c-13b553ac6514</a:t>
            </a:r>
          </a:p>
        </p:txBody>
      </p:sp>
      <p:sp>
        <p:nvSpPr>
          <p:cNvPr id="8" name="Gleichschenkliges Dreieck 7">
            <a:hlinkClick r:id="rId3"/>
            <a:extLst>
              <a:ext uri="{FF2B5EF4-FFF2-40B4-BE49-F238E27FC236}">
                <a16:creationId xmlns:a16="http://schemas.microsoft.com/office/drawing/2014/main" id="{6046303E-FE41-4F88-96F7-A76AE09B2B7F}"/>
              </a:ext>
            </a:extLst>
          </p:cNvPr>
          <p:cNvSpPr/>
          <p:nvPr/>
        </p:nvSpPr>
        <p:spPr>
          <a:xfrm rot="5400000">
            <a:off x="5795319" y="3431756"/>
            <a:ext cx="951470" cy="865187"/>
          </a:xfrm>
          <a:prstGeom prst="triangle">
            <a:avLst/>
          </a:prstGeom>
        </p:spPr>
        <p:style>
          <a:lnRef idx="2">
            <a:schemeClr val="dk1"/>
          </a:lnRef>
          <a:fillRef idx="1">
            <a:schemeClr val="lt1"/>
          </a:fillRef>
          <a:effectRef idx="0">
            <a:schemeClr val="dk1"/>
          </a:effectRef>
          <a:fontRef idx="minor">
            <a:schemeClr val="dk1"/>
          </a:fontRef>
        </p:style>
        <p:txBody>
          <a:bodyPr lIns="72000" tIns="36000" rIns="72000" bIns="36000" rtlCol="0" anchor="ctr"/>
          <a:lstStyle/>
          <a:p>
            <a:pPr algn="ctr"/>
            <a:endParaRPr lang="de-CH" dirty="0"/>
          </a:p>
        </p:txBody>
      </p:sp>
    </p:spTree>
    <p:extLst>
      <p:ext uri="{BB962C8B-B14F-4D97-AF65-F5344CB8AC3E}">
        <p14:creationId xmlns:p14="http://schemas.microsoft.com/office/powerpoint/2010/main" val="194599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CA6A844-1E1D-4A9C-A92C-58B943268DAB}"/>
              </a:ext>
            </a:extLst>
          </p:cNvPr>
          <p:cNvSpPr>
            <a:spLocks noGrp="1"/>
          </p:cNvSpPr>
          <p:nvPr>
            <p:ph type="title"/>
          </p:nvPr>
        </p:nvSpPr>
        <p:spPr/>
        <p:txBody>
          <a:bodyPr/>
          <a:lstStyle/>
          <a:p>
            <a:r>
              <a:rPr lang="de-CH" dirty="0"/>
              <a:t>Grundwasser                                       Trinkwasser</a:t>
            </a:r>
          </a:p>
        </p:txBody>
      </p:sp>
      <p:sp>
        <p:nvSpPr>
          <p:cNvPr id="4" name="Fußzeilenplatzhalter 3">
            <a:extLst>
              <a:ext uri="{FF2B5EF4-FFF2-40B4-BE49-F238E27FC236}">
                <a16:creationId xmlns:a16="http://schemas.microsoft.com/office/drawing/2014/main" id="{F394668D-9DA6-4743-B7B3-B790D2655C46}"/>
              </a:ext>
            </a:extLst>
          </p:cNvPr>
          <p:cNvSpPr>
            <a:spLocks noGrp="1"/>
          </p:cNvSpPr>
          <p:nvPr>
            <p:ph type="ftr" sz="quarter" idx="11"/>
          </p:nvPr>
        </p:nvSpPr>
        <p:spPr/>
        <p:txBody>
          <a:bodyPr/>
          <a:lstStyle/>
          <a:p>
            <a:r>
              <a:rPr lang="de-CH"/>
              <a:t>Schweizerischer Verein des Gas- und Wasserfaches (SVGW)</a:t>
            </a:r>
            <a:endParaRPr lang="en-GB"/>
          </a:p>
        </p:txBody>
      </p:sp>
      <p:sp>
        <p:nvSpPr>
          <p:cNvPr id="5" name="Foliennummernplatzhalter 4">
            <a:extLst>
              <a:ext uri="{FF2B5EF4-FFF2-40B4-BE49-F238E27FC236}">
                <a16:creationId xmlns:a16="http://schemas.microsoft.com/office/drawing/2014/main" id="{9B9B60DE-31C2-4404-B743-E50901BDA6F7}"/>
              </a:ext>
            </a:extLst>
          </p:cNvPr>
          <p:cNvSpPr>
            <a:spLocks noGrp="1"/>
          </p:cNvSpPr>
          <p:nvPr>
            <p:ph type="sldNum" sz="quarter" idx="12"/>
          </p:nvPr>
        </p:nvSpPr>
        <p:spPr/>
        <p:txBody>
          <a:bodyPr/>
          <a:lstStyle/>
          <a:p>
            <a:fld id="{2FD3C850-2690-432D-9CCD-DE4449C8F8A7}" type="slidenum">
              <a:rPr lang="de-CH" noProof="0" smtClean="0"/>
              <a:t>7</a:t>
            </a:fld>
            <a:endParaRPr lang="de-CH" noProof="0"/>
          </a:p>
        </p:txBody>
      </p:sp>
      <p:pic>
        <p:nvPicPr>
          <p:cNvPr id="2" name="Grafik 2">
            <a:extLst>
              <a:ext uri="{FF2B5EF4-FFF2-40B4-BE49-F238E27FC236}">
                <a16:creationId xmlns:a16="http://schemas.microsoft.com/office/drawing/2014/main" id="{290385AE-FAA5-C04B-8F5E-F1B8D2676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003" y="981074"/>
            <a:ext cx="9311029" cy="5051233"/>
          </a:xfrm>
          <a:prstGeom prst="rect">
            <a:avLst/>
          </a:prstGeom>
        </p:spPr>
      </p:pic>
      <p:pic>
        <p:nvPicPr>
          <p:cNvPr id="7" name="Grafik 7">
            <a:extLst>
              <a:ext uri="{FF2B5EF4-FFF2-40B4-BE49-F238E27FC236}">
                <a16:creationId xmlns:a16="http://schemas.microsoft.com/office/drawing/2014/main" id="{A7D0FACA-A01C-ED40-BB23-82475DD0D3A8}"/>
              </a:ext>
            </a:extLst>
          </p:cNvPr>
          <p:cNvPicPr>
            <a:picLocks noChangeAspect="1"/>
          </p:cNvPicPr>
          <p:nvPr/>
        </p:nvPicPr>
        <p:blipFill rotWithShape="1">
          <a:blip r:embed="rId4">
            <a:extLst>
              <a:ext uri="{28A0092B-C50C-407E-A947-70E740481C1C}">
                <a14:useLocalDpi xmlns:a14="http://schemas.microsoft.com/office/drawing/2010/main" val="0"/>
              </a:ext>
            </a:extLst>
          </a:blip>
          <a:srcRect t="1853" r="19377"/>
          <a:stretch/>
        </p:blipFill>
        <p:spPr>
          <a:xfrm flipH="1">
            <a:off x="6152107" y="981073"/>
            <a:ext cx="7407387" cy="5051233"/>
          </a:xfrm>
          <a:prstGeom prst="rect">
            <a:avLst/>
          </a:prstGeom>
        </p:spPr>
      </p:pic>
      <p:sp>
        <p:nvSpPr>
          <p:cNvPr id="8" name="Rechteck 7">
            <a:extLst>
              <a:ext uri="{FF2B5EF4-FFF2-40B4-BE49-F238E27FC236}">
                <a16:creationId xmlns:a16="http://schemas.microsoft.com/office/drawing/2014/main" id="{FCFB76C9-8F62-49D3-BD42-AE87C685D3EC}"/>
              </a:ext>
            </a:extLst>
          </p:cNvPr>
          <p:cNvSpPr/>
          <p:nvPr/>
        </p:nvSpPr>
        <p:spPr>
          <a:xfrm rot="16200000">
            <a:off x="11467444" y="5439355"/>
            <a:ext cx="939681" cy="246221"/>
          </a:xfrm>
          <a:prstGeom prst="rect">
            <a:avLst/>
          </a:prstGeom>
        </p:spPr>
        <p:txBody>
          <a:bodyPr wrap="none">
            <a:spAutoFit/>
          </a:bodyPr>
          <a:lstStyle/>
          <a:p>
            <a:r>
              <a:rPr lang="de-CH" sz="1000" dirty="0">
                <a:solidFill>
                  <a:schemeClr val="bg1"/>
                </a:solidFill>
              </a:rPr>
              <a:t>Bild: ©_SVGW</a:t>
            </a:r>
          </a:p>
        </p:txBody>
      </p:sp>
    </p:spTree>
    <p:extLst>
      <p:ext uri="{BB962C8B-B14F-4D97-AF65-F5344CB8AC3E}">
        <p14:creationId xmlns:p14="http://schemas.microsoft.com/office/powerpoint/2010/main" val="2895712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C09C063-DCFD-4422-A5EB-77F4E344E79E}"/>
              </a:ext>
            </a:extLst>
          </p:cNvPr>
          <p:cNvSpPr>
            <a:spLocks noGrp="1"/>
          </p:cNvSpPr>
          <p:nvPr>
            <p:ph type="title"/>
          </p:nvPr>
        </p:nvSpPr>
        <p:spPr/>
        <p:txBody>
          <a:bodyPr/>
          <a:lstStyle/>
          <a:p>
            <a:r>
              <a:rPr lang="de-CH" dirty="0"/>
              <a:t>Situation Chlorothalonil-Abbauprodukte im Grundwasser</a:t>
            </a:r>
          </a:p>
        </p:txBody>
      </p:sp>
      <p:sp>
        <p:nvSpPr>
          <p:cNvPr id="4" name="Fußzeilenplatzhalter 3">
            <a:extLst>
              <a:ext uri="{FF2B5EF4-FFF2-40B4-BE49-F238E27FC236}">
                <a16:creationId xmlns:a16="http://schemas.microsoft.com/office/drawing/2014/main" id="{4AD7906B-86BF-4E16-841A-0A2E831EFBDC}"/>
              </a:ext>
            </a:extLst>
          </p:cNvPr>
          <p:cNvSpPr>
            <a:spLocks noGrp="1"/>
          </p:cNvSpPr>
          <p:nvPr>
            <p:ph type="ftr" sz="quarter" idx="11"/>
          </p:nvPr>
        </p:nvSpPr>
        <p:spPr/>
        <p:txBody>
          <a:bodyPr/>
          <a:lstStyle/>
          <a:p>
            <a:r>
              <a:rPr lang="de-CH"/>
              <a:t>Schweizerischer Verein des Gas- und Wasserfaches (SVGW)</a:t>
            </a:r>
          </a:p>
        </p:txBody>
      </p:sp>
      <p:sp>
        <p:nvSpPr>
          <p:cNvPr id="5" name="Foliennummernplatzhalter 4">
            <a:extLst>
              <a:ext uri="{FF2B5EF4-FFF2-40B4-BE49-F238E27FC236}">
                <a16:creationId xmlns:a16="http://schemas.microsoft.com/office/drawing/2014/main" id="{9A72F9BB-FA69-4A5F-A61C-7B7446ABDE09}"/>
              </a:ext>
            </a:extLst>
          </p:cNvPr>
          <p:cNvSpPr>
            <a:spLocks noGrp="1"/>
          </p:cNvSpPr>
          <p:nvPr>
            <p:ph type="sldNum" sz="quarter" idx="12"/>
          </p:nvPr>
        </p:nvSpPr>
        <p:spPr/>
        <p:txBody>
          <a:bodyPr/>
          <a:lstStyle/>
          <a:p>
            <a:fld id="{2FD3C850-2690-432D-9CCD-DE4449C8F8A7}" type="slidenum">
              <a:rPr lang="de-CH" noProof="0" smtClean="0"/>
              <a:t>8</a:t>
            </a:fld>
            <a:endParaRPr lang="de-CH" noProof="0"/>
          </a:p>
        </p:txBody>
      </p:sp>
      <p:pic>
        <p:nvPicPr>
          <p:cNvPr id="6" name="Grafik 5">
            <a:extLst>
              <a:ext uri="{FF2B5EF4-FFF2-40B4-BE49-F238E27FC236}">
                <a16:creationId xmlns:a16="http://schemas.microsoft.com/office/drawing/2014/main" id="{D9C41B62-C762-4BD0-94EC-34A8585711ED}"/>
              </a:ext>
            </a:extLst>
          </p:cNvPr>
          <p:cNvPicPr>
            <a:picLocks noChangeAspect="1"/>
          </p:cNvPicPr>
          <p:nvPr/>
        </p:nvPicPr>
        <p:blipFill>
          <a:blip r:embed="rId3"/>
          <a:stretch>
            <a:fillRect/>
          </a:stretch>
        </p:blipFill>
        <p:spPr>
          <a:xfrm>
            <a:off x="1040151" y="1194565"/>
            <a:ext cx="7140022" cy="4611876"/>
          </a:xfrm>
          <a:prstGeom prst="rect">
            <a:avLst/>
          </a:prstGeom>
          <a:solidFill>
            <a:schemeClr val="bg1"/>
          </a:solidFill>
        </p:spPr>
        <p:style>
          <a:lnRef idx="2">
            <a:schemeClr val="dk1"/>
          </a:lnRef>
          <a:fillRef idx="1">
            <a:schemeClr val="lt1"/>
          </a:fillRef>
          <a:effectRef idx="0">
            <a:schemeClr val="dk1"/>
          </a:effectRef>
          <a:fontRef idx="minor">
            <a:schemeClr val="dk1"/>
          </a:fontRef>
        </p:style>
      </p:pic>
      <p:sp>
        <p:nvSpPr>
          <p:cNvPr id="7" name="Rechteck 6">
            <a:extLst>
              <a:ext uri="{FF2B5EF4-FFF2-40B4-BE49-F238E27FC236}">
                <a16:creationId xmlns:a16="http://schemas.microsoft.com/office/drawing/2014/main" id="{D1E697EB-7FCE-4D56-B7D6-379D89935750}"/>
              </a:ext>
            </a:extLst>
          </p:cNvPr>
          <p:cNvSpPr/>
          <p:nvPr/>
        </p:nvSpPr>
        <p:spPr>
          <a:xfrm>
            <a:off x="8704148" y="1194564"/>
            <a:ext cx="3008426" cy="4728342"/>
          </a:xfrm>
          <a:prstGeom prst="rect">
            <a:avLst/>
          </a:prstGeom>
          <a:solidFill>
            <a:schemeClr val="dk1">
              <a:alpha val="36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chor="t" anchorCtr="0">
            <a:noAutofit/>
          </a:bodyPr>
          <a:lstStyle/>
          <a:p>
            <a:pPr marL="179388" indent="-4763">
              <a:spcAft>
                <a:spcPts val="600"/>
              </a:spcAft>
              <a:tabLst>
                <a:tab pos="2876550" algn="l"/>
                <a:tab pos="4314825" algn="l"/>
                <a:tab pos="5753100" algn="l"/>
                <a:tab pos="8353425" algn="r"/>
              </a:tabLst>
            </a:pPr>
            <a:r>
              <a:rPr lang="de-CH" sz="2000" b="1" dirty="0">
                <a:solidFill>
                  <a:schemeClr val="bg1"/>
                </a:solidFill>
              </a:rPr>
              <a:t>Chlorothalonil-Sulfonsäure</a:t>
            </a:r>
          </a:p>
          <a:p>
            <a:pPr marL="179388" indent="-4763">
              <a:spcAft>
                <a:spcPts val="600"/>
              </a:spcAft>
              <a:tabLst>
                <a:tab pos="2876550" algn="l"/>
                <a:tab pos="4314825" algn="l"/>
                <a:tab pos="5753100" algn="l"/>
                <a:tab pos="8353425" algn="r"/>
              </a:tabLst>
            </a:pPr>
            <a:endParaRPr lang="de-CH" sz="2000" dirty="0">
              <a:solidFill>
                <a:schemeClr val="bg1"/>
              </a:solidFill>
            </a:endParaRPr>
          </a:p>
          <a:p>
            <a:pPr marL="179388" indent="-4763">
              <a:spcAft>
                <a:spcPts val="600"/>
              </a:spcAft>
              <a:tabLst>
                <a:tab pos="2876550" algn="l"/>
                <a:tab pos="4314825" algn="l"/>
                <a:tab pos="5753100" algn="l"/>
                <a:tab pos="8353425" algn="r"/>
              </a:tabLst>
            </a:pPr>
            <a:r>
              <a:rPr lang="de-CH" sz="2000" dirty="0">
                <a:solidFill>
                  <a:schemeClr val="bg1"/>
                </a:solidFill>
              </a:rPr>
              <a:t>11 von 31 Fassungen mit Grenzwertüberschreitung</a:t>
            </a:r>
          </a:p>
          <a:p>
            <a:pPr marL="179388" indent="-4763">
              <a:spcAft>
                <a:spcPts val="600"/>
              </a:spcAft>
              <a:tabLst>
                <a:tab pos="2876550" algn="l"/>
                <a:tab pos="4314825" algn="l"/>
                <a:tab pos="5753100" algn="l"/>
                <a:tab pos="8353425" algn="r"/>
              </a:tabLst>
            </a:pPr>
            <a:r>
              <a:rPr lang="de-CH" sz="2000" dirty="0">
                <a:solidFill>
                  <a:schemeClr val="bg1"/>
                </a:solidFill>
              </a:rPr>
              <a:t>langlebige Stoffe</a:t>
            </a:r>
          </a:p>
          <a:p>
            <a:pPr marL="179388" indent="-4763">
              <a:spcAft>
                <a:spcPts val="600"/>
              </a:spcAft>
              <a:tabLst>
                <a:tab pos="2876550" algn="l"/>
                <a:tab pos="4314825" algn="l"/>
                <a:tab pos="5753100" algn="l"/>
                <a:tab pos="8353425" algn="r"/>
              </a:tabLst>
            </a:pPr>
            <a:r>
              <a:rPr lang="de-CH" sz="2000" u="sng" dirty="0">
                <a:solidFill>
                  <a:schemeClr val="bg1"/>
                </a:solidFill>
              </a:rPr>
              <a:t>Keine</a:t>
            </a:r>
            <a:r>
              <a:rPr lang="de-CH" sz="2000" dirty="0">
                <a:solidFill>
                  <a:schemeClr val="bg1"/>
                </a:solidFill>
              </a:rPr>
              <a:t> Aufbereitung möglich</a:t>
            </a:r>
          </a:p>
          <a:p>
            <a:pPr marL="179388" indent="-4763">
              <a:spcAft>
                <a:spcPts val="600"/>
              </a:spcAft>
              <a:tabLst>
                <a:tab pos="2876550" algn="l"/>
                <a:tab pos="4314825" algn="l"/>
                <a:tab pos="5753100" algn="l"/>
                <a:tab pos="8353425" algn="r"/>
              </a:tabLst>
            </a:pPr>
            <a:endParaRPr lang="de-CH" sz="2000" dirty="0">
              <a:solidFill>
                <a:schemeClr val="bg1"/>
              </a:solidFill>
            </a:endParaRPr>
          </a:p>
          <a:p>
            <a:pPr marL="179388" indent="-4763">
              <a:spcAft>
                <a:spcPts val="600"/>
              </a:spcAft>
              <a:tabLst>
                <a:tab pos="2876550" algn="l"/>
                <a:tab pos="4314825" algn="l"/>
                <a:tab pos="5753100" algn="l"/>
                <a:tab pos="8353425" algn="r"/>
              </a:tabLst>
            </a:pPr>
            <a:r>
              <a:rPr lang="de-CH" sz="2000" dirty="0">
                <a:solidFill>
                  <a:schemeClr val="bg1"/>
                </a:solidFill>
              </a:rPr>
              <a:t>Weitere Stoffe?</a:t>
            </a:r>
          </a:p>
          <a:p>
            <a:pPr marL="179388" indent="-4763">
              <a:spcAft>
                <a:spcPts val="600"/>
              </a:spcAft>
              <a:tabLst>
                <a:tab pos="2876550" algn="l"/>
                <a:tab pos="4314825" algn="l"/>
                <a:tab pos="5753100" algn="l"/>
                <a:tab pos="8353425" algn="r"/>
              </a:tabLst>
            </a:pPr>
            <a:br>
              <a:rPr lang="de-CH" sz="2000" dirty="0">
                <a:solidFill>
                  <a:schemeClr val="bg1"/>
                </a:solidFill>
              </a:rPr>
            </a:br>
            <a:endParaRPr lang="de-CH" sz="2000" dirty="0">
              <a:solidFill>
                <a:schemeClr val="bg1"/>
              </a:solidFill>
            </a:endParaRPr>
          </a:p>
          <a:p>
            <a:pPr marL="179388" indent="-4763">
              <a:spcAft>
                <a:spcPts val="600"/>
              </a:spcAft>
              <a:tabLst>
                <a:tab pos="2876550" algn="l"/>
                <a:tab pos="4314825" algn="l"/>
                <a:tab pos="5753100" algn="l"/>
                <a:tab pos="8353425" algn="r"/>
              </a:tabLst>
            </a:pPr>
            <a:endParaRPr lang="de-CH" sz="2000" dirty="0">
              <a:solidFill>
                <a:schemeClr val="bg1"/>
              </a:solidFill>
            </a:endParaRPr>
          </a:p>
          <a:p>
            <a:pPr marL="179388" indent="-4763">
              <a:spcAft>
                <a:spcPts val="600"/>
              </a:spcAft>
              <a:tabLst>
                <a:tab pos="2876550" algn="l"/>
                <a:tab pos="4314825" algn="l"/>
                <a:tab pos="5753100" algn="l"/>
                <a:tab pos="8353425" algn="r"/>
              </a:tabLst>
            </a:pPr>
            <a:r>
              <a:rPr lang="de-CH" sz="1100" dirty="0">
                <a:solidFill>
                  <a:schemeClr val="bg1"/>
                </a:solidFill>
              </a:rPr>
              <a:t>Grafik und Messdaten</a:t>
            </a:r>
            <a:br>
              <a:rPr lang="de-CH" sz="1100" dirty="0">
                <a:solidFill>
                  <a:schemeClr val="bg1"/>
                </a:solidFill>
              </a:rPr>
            </a:br>
            <a:r>
              <a:rPr lang="de-CH" sz="1100" dirty="0">
                <a:solidFill>
                  <a:schemeClr val="bg1"/>
                </a:solidFill>
              </a:rPr>
              <a:t>© Kiefer et al. Aqua&amp;Gas 11|2019,  S. 21 ff</a:t>
            </a:r>
          </a:p>
          <a:p>
            <a:pPr marL="179388" indent="-4763">
              <a:spcAft>
                <a:spcPts val="600"/>
              </a:spcAft>
              <a:tabLst>
                <a:tab pos="2876550" algn="l"/>
                <a:tab pos="4314825" algn="l"/>
                <a:tab pos="5753100" algn="l"/>
                <a:tab pos="8353425" algn="r"/>
              </a:tabLst>
            </a:pPr>
            <a:endParaRPr lang="de-CH" sz="2000" dirty="0">
              <a:solidFill>
                <a:schemeClr val="bg1"/>
              </a:solidFill>
            </a:endParaRPr>
          </a:p>
        </p:txBody>
      </p:sp>
      <p:graphicFrame>
        <p:nvGraphicFramePr>
          <p:cNvPr id="9" name="Diagramm 8">
            <a:extLst>
              <a:ext uri="{FF2B5EF4-FFF2-40B4-BE49-F238E27FC236}">
                <a16:creationId xmlns:a16="http://schemas.microsoft.com/office/drawing/2014/main" id="{3878BB0A-7456-4B45-986F-9DB68A82D06A}"/>
              </a:ext>
            </a:extLst>
          </p:cNvPr>
          <p:cNvGraphicFramePr/>
          <p:nvPr>
            <p:extLst>
              <p:ext uri="{D42A27DB-BD31-4B8C-83A1-F6EECF244321}">
                <p14:modId xmlns:p14="http://schemas.microsoft.com/office/powerpoint/2010/main" val="4041648143"/>
              </p:ext>
            </p:extLst>
          </p:nvPr>
        </p:nvGraphicFramePr>
        <p:xfrm>
          <a:off x="372606" y="1117627"/>
          <a:ext cx="7807567" cy="47657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35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9A3EE7-126A-467B-B995-D6EAA73FFD8B}"/>
              </a:ext>
            </a:extLst>
          </p:cNvPr>
          <p:cNvSpPr>
            <a:spLocks noGrp="1"/>
          </p:cNvSpPr>
          <p:nvPr>
            <p:ph type="title"/>
          </p:nvPr>
        </p:nvSpPr>
        <p:spPr/>
        <p:txBody>
          <a:bodyPr/>
          <a:lstStyle/>
          <a:p>
            <a:r>
              <a:rPr lang="de-CH" dirty="0"/>
              <a:t>Wasserfassungen schliessen, Verunsicherung, politische Vorstösse</a:t>
            </a:r>
          </a:p>
        </p:txBody>
      </p:sp>
      <p:sp>
        <p:nvSpPr>
          <p:cNvPr id="4" name="Fußzeilenplatzhalter 3">
            <a:extLst>
              <a:ext uri="{FF2B5EF4-FFF2-40B4-BE49-F238E27FC236}">
                <a16:creationId xmlns:a16="http://schemas.microsoft.com/office/drawing/2014/main" id="{BA9B61AC-CF73-4B3B-98EC-2EDCB4D4D674}"/>
              </a:ext>
            </a:extLst>
          </p:cNvPr>
          <p:cNvSpPr>
            <a:spLocks noGrp="1"/>
          </p:cNvSpPr>
          <p:nvPr>
            <p:ph type="ftr" sz="quarter" idx="11"/>
          </p:nvPr>
        </p:nvSpPr>
        <p:spPr/>
        <p:txBody>
          <a:bodyPr/>
          <a:lstStyle/>
          <a:p>
            <a:r>
              <a:rPr lang="de-CH"/>
              <a:t>Schweizerischer Verein des Gas- und Wasserfaches (SVGW)</a:t>
            </a:r>
            <a:endParaRPr lang="de-CH" dirty="0"/>
          </a:p>
        </p:txBody>
      </p:sp>
      <p:sp>
        <p:nvSpPr>
          <p:cNvPr id="5" name="Foliennummernplatzhalter 4">
            <a:extLst>
              <a:ext uri="{FF2B5EF4-FFF2-40B4-BE49-F238E27FC236}">
                <a16:creationId xmlns:a16="http://schemas.microsoft.com/office/drawing/2014/main" id="{044E386E-D4DF-4F1E-A9D2-070A622DD41F}"/>
              </a:ext>
            </a:extLst>
          </p:cNvPr>
          <p:cNvSpPr>
            <a:spLocks noGrp="1"/>
          </p:cNvSpPr>
          <p:nvPr>
            <p:ph type="sldNum" sz="quarter" idx="12"/>
          </p:nvPr>
        </p:nvSpPr>
        <p:spPr/>
        <p:txBody>
          <a:bodyPr/>
          <a:lstStyle/>
          <a:p>
            <a:fld id="{2FD3C850-2690-432D-9CCD-DE4449C8F8A7}" type="slidenum">
              <a:rPr lang="de-CH" noProof="0" smtClean="0"/>
              <a:t>9</a:t>
            </a:fld>
            <a:endParaRPr lang="de-CH" noProof="0"/>
          </a:p>
        </p:txBody>
      </p:sp>
      <p:pic>
        <p:nvPicPr>
          <p:cNvPr id="6" name="Grafik 5">
            <a:extLst>
              <a:ext uri="{FF2B5EF4-FFF2-40B4-BE49-F238E27FC236}">
                <a16:creationId xmlns:a16="http://schemas.microsoft.com/office/drawing/2014/main" id="{E051F8AE-4483-4BB4-8CEB-C5DB29546DE2}"/>
              </a:ext>
            </a:extLst>
          </p:cNvPr>
          <p:cNvPicPr>
            <a:picLocks noChangeAspect="1"/>
          </p:cNvPicPr>
          <p:nvPr/>
        </p:nvPicPr>
        <p:blipFill>
          <a:blip r:embed="rId3"/>
          <a:stretch>
            <a:fillRect/>
          </a:stretch>
        </p:blipFill>
        <p:spPr>
          <a:xfrm>
            <a:off x="322986" y="3729070"/>
            <a:ext cx="6496957" cy="2038635"/>
          </a:xfrm>
          <a:prstGeom prst="rect">
            <a:avLst/>
          </a:prstGeom>
        </p:spPr>
      </p:pic>
      <p:pic>
        <p:nvPicPr>
          <p:cNvPr id="7" name="Grafik 6">
            <a:extLst>
              <a:ext uri="{FF2B5EF4-FFF2-40B4-BE49-F238E27FC236}">
                <a16:creationId xmlns:a16="http://schemas.microsoft.com/office/drawing/2014/main" id="{2B4E9B55-9DEE-425E-BA19-43B5B471ACC7}"/>
              </a:ext>
            </a:extLst>
          </p:cNvPr>
          <p:cNvPicPr>
            <a:picLocks noChangeAspect="1"/>
          </p:cNvPicPr>
          <p:nvPr/>
        </p:nvPicPr>
        <p:blipFill>
          <a:blip r:embed="rId4"/>
          <a:stretch>
            <a:fillRect/>
          </a:stretch>
        </p:blipFill>
        <p:spPr>
          <a:xfrm>
            <a:off x="479424" y="1268414"/>
            <a:ext cx="3365788" cy="865187"/>
          </a:xfrm>
          <a:prstGeom prst="rect">
            <a:avLst/>
          </a:prstGeom>
        </p:spPr>
      </p:pic>
      <p:pic>
        <p:nvPicPr>
          <p:cNvPr id="8" name="Grafik 7">
            <a:extLst>
              <a:ext uri="{FF2B5EF4-FFF2-40B4-BE49-F238E27FC236}">
                <a16:creationId xmlns:a16="http://schemas.microsoft.com/office/drawing/2014/main" id="{A9B570BD-6BC6-4E1C-97D1-12DE85D76A6B}"/>
              </a:ext>
            </a:extLst>
          </p:cNvPr>
          <p:cNvPicPr>
            <a:picLocks noChangeAspect="1"/>
          </p:cNvPicPr>
          <p:nvPr/>
        </p:nvPicPr>
        <p:blipFill rotWithShape="1">
          <a:blip r:embed="rId5"/>
          <a:srcRect b="75620"/>
          <a:stretch/>
        </p:blipFill>
        <p:spPr>
          <a:xfrm>
            <a:off x="389671" y="2515405"/>
            <a:ext cx="6430272" cy="1105533"/>
          </a:xfrm>
          <a:prstGeom prst="rect">
            <a:avLst/>
          </a:prstGeom>
        </p:spPr>
      </p:pic>
      <p:pic>
        <p:nvPicPr>
          <p:cNvPr id="9" name="Grafik 8">
            <a:extLst>
              <a:ext uri="{FF2B5EF4-FFF2-40B4-BE49-F238E27FC236}">
                <a16:creationId xmlns:a16="http://schemas.microsoft.com/office/drawing/2014/main" id="{3520F52C-CDF6-4C82-B54A-11972084026C}"/>
              </a:ext>
            </a:extLst>
          </p:cNvPr>
          <p:cNvPicPr>
            <a:picLocks noChangeAspect="1"/>
          </p:cNvPicPr>
          <p:nvPr/>
        </p:nvPicPr>
        <p:blipFill>
          <a:blip r:embed="rId6"/>
          <a:stretch>
            <a:fillRect/>
          </a:stretch>
        </p:blipFill>
        <p:spPr>
          <a:xfrm>
            <a:off x="7042068" y="2708173"/>
            <a:ext cx="4585846" cy="3078996"/>
          </a:xfrm>
          <a:prstGeom prst="rect">
            <a:avLst/>
          </a:prstGeom>
        </p:spPr>
      </p:pic>
      <p:pic>
        <p:nvPicPr>
          <p:cNvPr id="2" name="Grafik 1">
            <a:extLst>
              <a:ext uri="{FF2B5EF4-FFF2-40B4-BE49-F238E27FC236}">
                <a16:creationId xmlns:a16="http://schemas.microsoft.com/office/drawing/2014/main" id="{78C6B42F-C9B9-47EB-8C9B-3AB37F58FAFE}"/>
              </a:ext>
            </a:extLst>
          </p:cNvPr>
          <p:cNvPicPr>
            <a:picLocks noChangeAspect="1"/>
          </p:cNvPicPr>
          <p:nvPr/>
        </p:nvPicPr>
        <p:blipFill>
          <a:blip r:embed="rId7"/>
          <a:stretch>
            <a:fillRect/>
          </a:stretch>
        </p:blipFill>
        <p:spPr>
          <a:xfrm rot="207496">
            <a:off x="5770616" y="1541052"/>
            <a:ext cx="7800144" cy="4281083"/>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FA40A743-4835-45F4-8E4B-573CFBDE9891}"/>
              </a:ext>
            </a:extLst>
          </p:cNvPr>
          <p:cNvPicPr>
            <a:picLocks noChangeAspect="1"/>
          </p:cNvPicPr>
          <p:nvPr/>
        </p:nvPicPr>
        <p:blipFill>
          <a:blip r:embed="rId8"/>
          <a:stretch>
            <a:fillRect/>
          </a:stretch>
        </p:blipFill>
        <p:spPr>
          <a:xfrm>
            <a:off x="245710" y="1944452"/>
            <a:ext cx="9315929" cy="3352972"/>
          </a:xfrm>
          <a:prstGeom prst="rect">
            <a:avLst/>
          </a:prstGeom>
        </p:spPr>
      </p:pic>
      <p:pic>
        <p:nvPicPr>
          <p:cNvPr id="11" name="Grafik 10">
            <a:extLst>
              <a:ext uri="{FF2B5EF4-FFF2-40B4-BE49-F238E27FC236}">
                <a16:creationId xmlns:a16="http://schemas.microsoft.com/office/drawing/2014/main" id="{E3C98C26-50E1-4B7D-BC8A-5BE1F448A5F5}"/>
              </a:ext>
            </a:extLst>
          </p:cNvPr>
          <p:cNvPicPr>
            <a:picLocks noChangeAspect="1"/>
          </p:cNvPicPr>
          <p:nvPr/>
        </p:nvPicPr>
        <p:blipFill>
          <a:blip r:embed="rId9"/>
          <a:stretch>
            <a:fillRect/>
          </a:stretch>
        </p:blipFill>
        <p:spPr>
          <a:xfrm>
            <a:off x="4666458" y="3378425"/>
            <a:ext cx="8122067" cy="2940201"/>
          </a:xfrm>
          <a:prstGeom prst="rect">
            <a:avLst/>
          </a:prstGeom>
        </p:spPr>
      </p:pic>
      <p:pic>
        <p:nvPicPr>
          <p:cNvPr id="12" name="Grafik 11">
            <a:extLst>
              <a:ext uri="{FF2B5EF4-FFF2-40B4-BE49-F238E27FC236}">
                <a16:creationId xmlns:a16="http://schemas.microsoft.com/office/drawing/2014/main" id="{A070FA2F-D0B8-42FA-B431-508EEFBB1F02}"/>
              </a:ext>
            </a:extLst>
          </p:cNvPr>
          <p:cNvPicPr>
            <a:picLocks noChangeAspect="1"/>
          </p:cNvPicPr>
          <p:nvPr/>
        </p:nvPicPr>
        <p:blipFill>
          <a:blip r:embed="rId10"/>
          <a:stretch>
            <a:fillRect/>
          </a:stretch>
        </p:blipFill>
        <p:spPr>
          <a:xfrm>
            <a:off x="3426002" y="4698057"/>
            <a:ext cx="6787882" cy="2819011"/>
          </a:xfrm>
          <a:prstGeom prst="rect">
            <a:avLst/>
          </a:prstGeom>
        </p:spPr>
      </p:pic>
    </p:spTree>
    <p:extLst>
      <p:ext uri="{BB962C8B-B14F-4D97-AF65-F5344CB8AC3E}">
        <p14:creationId xmlns:p14="http://schemas.microsoft.com/office/powerpoint/2010/main" val="14463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2"/>
                                        </p:tgtEl>
                                      </p:cBhvr>
                                    </p:animEffect>
                                    <p:anim calcmode="lin" valueType="num">
                                      <p:cBhvr>
                                        <p:cTn id="15" dur="1000"/>
                                        <p:tgtEl>
                                          <p:spTgt spid="12"/>
                                        </p:tgtEl>
                                        <p:attrNameLst>
                                          <p:attrName>ppt_x</p:attrName>
                                        </p:attrNameLst>
                                      </p:cBhvr>
                                      <p:tavLst>
                                        <p:tav tm="0">
                                          <p:val>
                                            <p:strVal val="ppt_x"/>
                                          </p:val>
                                        </p:tav>
                                        <p:tav tm="100000">
                                          <p:val>
                                            <p:strVal val="ppt_x"/>
                                          </p:val>
                                        </p:tav>
                                      </p:tavLst>
                                    </p:anim>
                                    <p:anim calcmode="lin" valueType="num">
                                      <p:cBhvr>
                                        <p:cTn id="16" dur="1000"/>
                                        <p:tgtEl>
                                          <p:spTgt spid="12"/>
                                        </p:tgtEl>
                                        <p:attrNameLst>
                                          <p:attrName>ppt_y</p:attrName>
                                        </p:attrNameLst>
                                      </p:cBhvr>
                                      <p:tavLst>
                                        <p:tav tm="0">
                                          <p:val>
                                            <p:strVal val="ppt_y"/>
                                          </p:val>
                                        </p:tav>
                                        <p:tav tm="100000">
                                          <p:val>
                                            <p:strVal val="ppt_y+.1"/>
                                          </p:val>
                                        </p:tav>
                                      </p:tavLst>
                                    </p:anim>
                                    <p:set>
                                      <p:cBhvr>
                                        <p:cTn id="1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VGW-Design-16-9">
  <a:themeElements>
    <a:clrScheme name="SVGW-Office-Colors-v2">
      <a:dk1>
        <a:srgbClr val="000000"/>
      </a:dk1>
      <a:lt1>
        <a:srgbClr val="FFFFFF"/>
      </a:lt1>
      <a:dk2>
        <a:srgbClr val="004388"/>
      </a:dk2>
      <a:lt2>
        <a:srgbClr val="E9EAEA"/>
      </a:lt2>
      <a:accent1>
        <a:srgbClr val="A2B7DB"/>
      </a:accent1>
      <a:accent2>
        <a:srgbClr val="B2CD59"/>
      </a:accent2>
      <a:accent3>
        <a:srgbClr val="FFDF00"/>
      </a:accent3>
      <a:accent4>
        <a:srgbClr val="EF841B"/>
      </a:accent4>
      <a:accent5>
        <a:srgbClr val="B7ADB1"/>
      </a:accent5>
      <a:accent6>
        <a:srgbClr val="E64421"/>
      </a:accent6>
      <a:hlink>
        <a:srgbClr val="000000"/>
      </a:hlink>
      <a:folHlink>
        <a:srgbClr val="000000"/>
      </a:folHlink>
    </a:clrScheme>
    <a:fontScheme name="Calibri-Calibri">
      <a:majorFont>
        <a:latin typeface="Calibri"/>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Calibri"/>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lanco-Effect">
      <a:fillStyleLst>
        <a:solidFill>
          <a:schemeClr val="phClr"/>
        </a:solidFill>
        <a:solidFill>
          <a:schemeClr val="phClr"/>
        </a:solidFill>
        <a:solidFill>
          <a:schemeClr val="phClr"/>
        </a:solidFill>
      </a:fillStyleLst>
      <a:lnStyleLst>
        <a:ln w="6350" cap="flat" cmpd="sng" algn="ctr">
          <a:solidFill>
            <a:schemeClr val="phClr">
              <a:satMod val="100000"/>
            </a:schemeClr>
          </a:solidFill>
          <a:prstDash val="solid"/>
        </a:ln>
        <a:ln w="0" cap="flat" cmpd="sng" algn="ctr">
          <a:solidFill>
            <a:schemeClr val="phClr">
              <a:satMod val="100000"/>
            </a:schemeClr>
          </a:solidFill>
          <a:prstDash val="solid"/>
        </a:ln>
        <a:ln w="19050" cap="flat" cmpd="sng" algn="ctr">
          <a:solidFill>
            <a:schemeClr val="phClr">
              <a:satMod val="100000"/>
            </a:schemeClr>
          </a:solidFill>
          <a:prstDash val="solid"/>
        </a:ln>
      </a:lnStyleLst>
      <a:effectStyleLst>
        <a:effectStyle>
          <a:effectLst/>
        </a:effectStyle>
        <a:effectStyle>
          <a:effectLst/>
        </a:effectStyle>
        <a:effectStyle>
          <a:effectLst/>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solidFill>
          <a:schemeClr val="phClr"/>
        </a:solidFill>
      </a:bgFillStyleLst>
    </a:fmtScheme>
  </a:themeElements>
  <a:objectDefaults>
    <a:spDef>
      <a:spPr/>
      <a:bodyPr lIns="72000" tIns="36000" rIns="72000" bIns="36000" rtlCol="0" anchor="ctr"/>
      <a:lstStyle>
        <a:defPPr algn="ctr">
          <a:defRPr dirty="0"/>
        </a:defPPr>
      </a:lstStyle>
      <a:style>
        <a:lnRef idx="2">
          <a:schemeClr val="dk1"/>
        </a:lnRef>
        <a:fillRef idx="1">
          <a:schemeClr val="lt1"/>
        </a:fillRef>
        <a:effectRef idx="0">
          <a:schemeClr val="dk1"/>
        </a:effectRef>
        <a:fontRef idx="minor">
          <a:schemeClr val="dk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0"/>
          </a:spcAft>
          <a:defRPr sz="1800" dirty="0" smtClean="0"/>
        </a:defPPr>
      </a:lstStyle>
    </a:txDef>
  </a:objectDefaults>
  <a:extraClrSchemeLst>
    <a:extraClrScheme>
      <a:clrScheme name="SVGW-Office-Colors-v2">
        <a:dk1>
          <a:srgbClr val="000000"/>
        </a:dk1>
        <a:lt1>
          <a:srgbClr val="FFFFFF"/>
        </a:lt1>
        <a:dk2>
          <a:srgbClr val="004388"/>
        </a:dk2>
        <a:lt2>
          <a:srgbClr val="E9EAEA"/>
        </a:lt2>
        <a:accent1>
          <a:srgbClr val="A2B7DB"/>
        </a:accent1>
        <a:accent2>
          <a:srgbClr val="B2CD59"/>
        </a:accent2>
        <a:accent3>
          <a:srgbClr val="FFDF00"/>
        </a:accent3>
        <a:accent4>
          <a:srgbClr val="EF841B"/>
        </a:accent4>
        <a:accent5>
          <a:srgbClr val="B7ADB1"/>
        </a:accent5>
        <a:accent6>
          <a:srgbClr val="E64421"/>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SVGW Blue">
      <a:srgbClr val="004388"/>
    </a:custClr>
    <a:custClr name="SVGW Yellow">
      <a:srgbClr val="FFDF00"/>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SVGW 162/183/219">
      <a:srgbClr val="A2B7DB"/>
    </a:custClr>
    <a:custClr name="SVGW 178/205/89">
      <a:srgbClr val="B2CD59"/>
    </a:custClr>
    <a:custClr name="SVGW 255/255/53">
      <a:srgbClr val="FFFF35"/>
    </a:custClr>
    <a:custClr name="SVGW 239/132/27">
      <a:srgbClr val="EF841B"/>
    </a:custClr>
    <a:custClr name="SVGW 183/173/177">
      <a:srgbClr val="B7ADB1"/>
    </a:custClr>
    <a:custClr name="SVGW 230/68/33">
      <a:srgbClr val="E64421"/>
    </a:custClr>
  </a:custClrLst>
  <a:extLst>
    <a:ext uri="{05A4C25C-085E-4340-85A3-A5531E510DB2}">
      <thm15:themeFamily xmlns:thm15="http://schemas.microsoft.com/office/thememl/2012/main" name="SVGW-16-9-Template-DE-v1-03" id="{92221FF8-CE02-48B8-A135-62CE7B9B1C12}" vid="{765FF571-C0DE-4AF4-9250-75FF1526D06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92A763C924E304F8BACD98271E8E512" ma:contentTypeVersion="10" ma:contentTypeDescription="Ein neues Dokument erstellen." ma:contentTypeScope="" ma:versionID="523d59104bd70822581f7f410cebb8ee">
  <xsd:schema xmlns:xsd="http://www.w3.org/2001/XMLSchema" xmlns:xs="http://www.w3.org/2001/XMLSchema" xmlns:p="http://schemas.microsoft.com/office/2006/metadata/properties" xmlns:ns3="9f42b31d-3345-4068-8527-e7041b82789a" xmlns:ns4="3460c7c1-914c-44e5-8c26-502afd32a2e9" targetNamespace="http://schemas.microsoft.com/office/2006/metadata/properties" ma:root="true" ma:fieldsID="bc31ab72f313d77784f24742e78ff565" ns3:_="" ns4:_="">
    <xsd:import namespace="9f42b31d-3345-4068-8527-e7041b82789a"/>
    <xsd:import namespace="3460c7c1-914c-44e5-8c26-502afd32a2e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42b31d-3345-4068-8527-e7041b82789a" elementFormDefault="qualified">
    <xsd:import namespace="http://schemas.microsoft.com/office/2006/documentManagement/types"/>
    <xsd:import namespace="http://schemas.microsoft.com/office/infopath/2007/PartnerControls"/>
    <xsd:element name="SharedWithUsers" ma:index="8"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description="" ma:internalName="SharedWithDetails" ma:readOnly="true">
      <xsd:simpleType>
        <xsd:restriction base="dms:Note">
          <xsd:maxLength value="255"/>
        </xsd:restriction>
      </xsd:simpleType>
    </xsd:element>
    <xsd:element name="SharingHintHash" ma:index="10" nillable="true" ma:displayName="Freigabehinweis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60c7c1-914c-44e5-8c26-502afd32a2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AABEFE-9136-4B3F-9D2A-4C232FBA6F53}">
  <ds:schemaRefs>
    <ds:schemaRef ds:uri="http://schemas.microsoft.com/office/2006/metadata/contentType"/>
    <ds:schemaRef ds:uri="http://schemas.microsoft.com/office/2006/metadata/properties/metaAttributes"/>
    <ds:schemaRef ds:uri="http://www.w3.org/2000/xmlns/"/>
    <ds:schemaRef ds:uri="http://www.w3.org/2001/XMLSchema"/>
    <ds:schemaRef ds:uri="9f42b31d-3345-4068-8527-e7041b82789a"/>
    <ds:schemaRef ds:uri="3460c7c1-914c-44e5-8c26-502afd32a2e9"/>
  </ds:schemaRefs>
</ds:datastoreItem>
</file>

<file path=customXml/itemProps2.xml><?xml version="1.0" encoding="utf-8"?>
<ds:datastoreItem xmlns:ds="http://schemas.openxmlformats.org/officeDocument/2006/customXml" ds:itemID="{AC761DF2-36D9-45F4-89B7-BD229DA51ACD}">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1A3BF0EE-C9F6-45A3-BECC-844B6C02B2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1888</Words>
  <Application>Microsoft Office PowerPoint</Application>
  <PresentationFormat>Breitbild</PresentationFormat>
  <Paragraphs>191</Paragraphs>
  <Slides>18</Slides>
  <Notes>15</Notes>
  <HiddenSlides>0</HiddenSlides>
  <MMClips>0</MMClips>
  <ScaleCrop>false</ScaleCrop>
  <HeadingPairs>
    <vt:vector size="4" baseType="variant">
      <vt:variant>
        <vt:lpstr>Design</vt:lpstr>
      </vt:variant>
      <vt:variant>
        <vt:i4>1</vt:i4>
      </vt:variant>
      <vt:variant>
        <vt:lpstr>Folientitel</vt:lpstr>
      </vt:variant>
      <vt:variant>
        <vt:i4>18</vt:i4>
      </vt:variant>
    </vt:vector>
  </HeadingPairs>
  <TitlesOfParts>
    <vt:vector size="19" baseType="lpstr">
      <vt:lpstr>SVGW-Design-16-9</vt:lpstr>
      <vt:lpstr>Chlorothalonil und Trinkwasser </vt:lpstr>
      <vt:lpstr>Wassergewinnung in der Schweiz</vt:lpstr>
      <vt:lpstr>PowerPoint-Präsentation</vt:lpstr>
      <vt:lpstr>Pflanzenschutzmittel Chlorothalonil</vt:lpstr>
      <vt:lpstr>Grössenordnung, Entwicklung Analytik</vt:lpstr>
      <vt:lpstr>15. August 2019: Zustand des Grundwassers (NAQUA)</vt:lpstr>
      <vt:lpstr>Grundwasser                                       Trinkwasser</vt:lpstr>
      <vt:lpstr>Situation Chlorothalonil-Abbauprodukte im Grundwasser</vt:lpstr>
      <vt:lpstr>Wasserfassungen schliessen, Verunsicherung, politische Vorstösse</vt:lpstr>
      <vt:lpstr>12. September: Situation im Trinkwasser</vt:lpstr>
      <vt:lpstr>17.9. Kassensturz Pestizide im Trinkwasser: Alles noch viel schlimmer? </vt:lpstr>
      <vt:lpstr>15.Nov. 10vor10 – Chlorothalonil noch immer erhältlich</vt:lpstr>
      <vt:lpstr>13. Dezember </vt:lpstr>
      <vt:lpstr>Fazit (1)</vt:lpstr>
      <vt:lpstr>Fazit (2)</vt:lpstr>
      <vt:lpstr>Wer kommt für die Kosten auf?</vt:lpstr>
      <vt:lpstr>PowerPoint-Präsentation</vt:lpstr>
      <vt:lpstr>LAST NEWS (15. Januar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Sicher Paul</dc:creator>
  <cp:lastModifiedBy>Sicher Paul</cp:lastModifiedBy>
  <cp:revision>11</cp:revision>
  <cp:lastPrinted>2019-11-13T13:11:39Z</cp:lastPrinted>
  <dcterms:created xsi:type="dcterms:W3CDTF">2019-11-08T12:27:58Z</dcterms:created>
  <dcterms:modified xsi:type="dcterms:W3CDTF">2020-01-30T20:34:32Z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0x010100192A763C924E304F8BACD98271E8E512</vt:lpwstr>
  </property>
</Properties>
</file>